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Raleway SemiBold"/>
      <p:regular r:id="rId51"/>
      <p:bold r:id="rId52"/>
      <p:italic r:id="rId53"/>
      <p:boldItalic r:id="rId54"/>
    </p:embeddedFont>
    <p:embeddedFont>
      <p:font typeface="Raleway"/>
      <p:regular r:id="rId55"/>
      <p:bold r:id="rId56"/>
      <p:italic r:id="rId57"/>
      <p:boldItalic r:id="rId58"/>
    </p:embeddedFont>
    <p:embeddedFont>
      <p:font typeface="Roboto"/>
      <p:regular r:id="rId59"/>
      <p:bold r:id="rId60"/>
      <p:italic r:id="rId61"/>
      <p:boldItalic r:id="rId62"/>
    </p:embeddedFont>
    <p:embeddedFont>
      <p:font typeface="Lora"/>
      <p:regular r:id="rId63"/>
      <p:bold r:id="rId64"/>
      <p:italic r:id="rId65"/>
      <p:boldItalic r:id="rId66"/>
    </p:embeddedFont>
    <p:embeddedFont>
      <p:font typeface="Barlow Light"/>
      <p:regular r:id="rId67"/>
      <p:bold r:id="rId68"/>
      <p:italic r:id="rId69"/>
      <p:boldItalic r:id="rId70"/>
    </p:embeddedFont>
    <p:embeddedFont>
      <p:font typeface="Barlow"/>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Barlow-italic.fntdata"/><Relationship Id="rId72" Type="http://schemas.openxmlformats.org/officeDocument/2006/relationships/font" Target="fonts/Barlow-bold.fntdata"/><Relationship Id="rId31" Type="http://schemas.openxmlformats.org/officeDocument/2006/relationships/slide" Target="slides/slide27.xml"/><Relationship Id="rId30" Type="http://schemas.openxmlformats.org/officeDocument/2006/relationships/slide" Target="slides/slide26.xml"/><Relationship Id="rId74" Type="http://schemas.openxmlformats.org/officeDocument/2006/relationships/font" Target="fonts/Barlow-boldItalic.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Barlow-regular.fntdata"/><Relationship Id="rId70" Type="http://schemas.openxmlformats.org/officeDocument/2006/relationships/font" Target="fonts/BarlowLight-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6.xml"/><Relationship Id="rId64" Type="http://schemas.openxmlformats.org/officeDocument/2006/relationships/font" Target="fonts/Lora-bold.fntdata"/><Relationship Id="rId63" Type="http://schemas.openxmlformats.org/officeDocument/2006/relationships/font" Target="fonts/Lora-regular.fntdata"/><Relationship Id="rId22" Type="http://schemas.openxmlformats.org/officeDocument/2006/relationships/slide" Target="slides/slide18.xml"/><Relationship Id="rId66" Type="http://schemas.openxmlformats.org/officeDocument/2006/relationships/font" Target="fonts/Lora-boldItalic.fntdata"/><Relationship Id="rId21" Type="http://schemas.openxmlformats.org/officeDocument/2006/relationships/slide" Target="slides/slide17.xml"/><Relationship Id="rId65" Type="http://schemas.openxmlformats.org/officeDocument/2006/relationships/font" Target="fonts/Lora-italic.fntdata"/><Relationship Id="rId24" Type="http://schemas.openxmlformats.org/officeDocument/2006/relationships/slide" Target="slides/slide20.xml"/><Relationship Id="rId68" Type="http://schemas.openxmlformats.org/officeDocument/2006/relationships/font" Target="fonts/BarlowLight-bold.fntdata"/><Relationship Id="rId23" Type="http://schemas.openxmlformats.org/officeDocument/2006/relationships/slide" Target="slides/slide19.xml"/><Relationship Id="rId67" Type="http://schemas.openxmlformats.org/officeDocument/2006/relationships/font" Target="fonts/BarlowLight-regular.fntdata"/><Relationship Id="rId60" Type="http://schemas.openxmlformats.org/officeDocument/2006/relationships/font" Target="fonts/Roboto-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BarlowLight-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alewaySemiBold-regular.fntdata"/><Relationship Id="rId50" Type="http://schemas.openxmlformats.org/officeDocument/2006/relationships/slide" Target="slides/slide46.xml"/><Relationship Id="rId53" Type="http://schemas.openxmlformats.org/officeDocument/2006/relationships/font" Target="fonts/RalewaySemiBold-italic.fntdata"/><Relationship Id="rId52" Type="http://schemas.openxmlformats.org/officeDocument/2006/relationships/font" Target="fonts/RalewaySemiBold-bold.fntdata"/><Relationship Id="rId11" Type="http://schemas.openxmlformats.org/officeDocument/2006/relationships/slide" Target="slides/slide7.xml"/><Relationship Id="rId55" Type="http://schemas.openxmlformats.org/officeDocument/2006/relationships/font" Target="fonts/Raleway-regular.fntdata"/><Relationship Id="rId10" Type="http://schemas.openxmlformats.org/officeDocument/2006/relationships/slide" Target="slides/slide6.xml"/><Relationship Id="rId54" Type="http://schemas.openxmlformats.org/officeDocument/2006/relationships/font" Target="fonts/RalewaySemiBold-boldItalic.fntdata"/><Relationship Id="rId13" Type="http://schemas.openxmlformats.org/officeDocument/2006/relationships/slide" Target="slides/slide9.xml"/><Relationship Id="rId57" Type="http://schemas.openxmlformats.org/officeDocument/2006/relationships/font" Target="fonts/Raleway-italic.fntdata"/><Relationship Id="rId12" Type="http://schemas.openxmlformats.org/officeDocument/2006/relationships/slide" Target="slides/slide8.xml"/><Relationship Id="rId56" Type="http://schemas.openxmlformats.org/officeDocument/2006/relationships/font" Target="fonts/Raleway-bold.fntdata"/><Relationship Id="rId15" Type="http://schemas.openxmlformats.org/officeDocument/2006/relationships/slide" Target="slides/slide11.xml"/><Relationship Id="rId59" Type="http://schemas.openxmlformats.org/officeDocument/2006/relationships/font" Target="fonts/Roboto-regular.fntdata"/><Relationship Id="rId14" Type="http://schemas.openxmlformats.org/officeDocument/2006/relationships/slide" Target="slides/slide10.xml"/><Relationship Id="rId58" Type="http://schemas.openxmlformats.org/officeDocument/2006/relationships/font" Target="fonts/Raleway-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lidescarnival.com/?utm_source=template" TargetMode="External"/><Relationship Id="rId3" Type="http://schemas.openxmlformats.org/officeDocument/2006/relationships/hyperlink" Target="https://isometric.online/" TargetMode="External"/><Relationship Id="rId4" Type="http://schemas.openxmlformats.org/officeDocument/2006/relationships/hyperlink" Target="http://unsplash.com/&amp;utm_source=slidescarniva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79309cc2e2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9309cc2e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79309cc2e2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79309cc2e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79309cc2e2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79309cc2e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79309cc2e2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79309cc2e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757c15efa3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757c15efa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757c15efa3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757c15efa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757c15efa3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757c15ef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757c15efa3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757c15efa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757c15efa3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757c15efa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757c15efa3_0_47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757c15efa3_0_4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79495bbc1b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79495bbc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757c15efa3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757c15efa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757c15efa3_0_48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757c15efa3_0_4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79495bbc1b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9495bbc1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757c15efa3_0_2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757c15efa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757c15efa3_0_48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757c15efa3_0_4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757c15efa3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57c15efa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79495bbc1b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79495bbc1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757c15efa3_0_3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757c15efa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757c15efa3_0_48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757c15efa3_0_4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79495bbc1b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79495bbc1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757c15efa3_0_4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757c15efa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757c15efa3_0_48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757c15efa3_0_4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79495bbc1b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79495bbc1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757c15efa3_0_5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757c15efa3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757c15efa3_0_48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757c15efa3_0_4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79495bbc1b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79495bbc1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757c15efa3_0_6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757c15efa3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757c15efa3_0_48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757c15efa3_0_4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757c15efa3_0_7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757c15efa3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757c15efa3_0_48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757c15efa3_0_4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790845e68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790845e6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g757c15efa3_0_22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6" name="Google Shape;2986;g757c15efa3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600"/>
              </a:spcBef>
              <a:spcAft>
                <a:spcPts val="0"/>
              </a:spcAft>
              <a:buNone/>
            </a:pPr>
            <a:r>
              <a:rPr lang="en" sz="1000">
                <a:solidFill>
                  <a:schemeClr val="dk1"/>
                </a:solidFill>
                <a:latin typeface="Barlow Light"/>
                <a:ea typeface="Barlow Light"/>
                <a:cs typeface="Barlow Light"/>
                <a:sym typeface="Barlow Light"/>
              </a:rPr>
              <a:t>Special thanks to all the people who made and released these awesome resources for free:</a:t>
            </a:r>
            <a:endParaRPr sz="1000">
              <a:solidFill>
                <a:schemeClr val="dk1"/>
              </a:solidFill>
              <a:latin typeface="Barlow Light"/>
              <a:ea typeface="Barlow Light"/>
              <a:cs typeface="Barlow Light"/>
              <a:sym typeface="Barlow Light"/>
            </a:endParaRPr>
          </a:p>
          <a:p>
            <a:pPr indent="-292100" lvl="0" marL="457200" rtl="0" algn="l">
              <a:lnSpc>
                <a:spcPct val="115000"/>
              </a:lnSpc>
              <a:spcBef>
                <a:spcPts val="600"/>
              </a:spcBef>
              <a:spcAft>
                <a:spcPts val="0"/>
              </a:spcAft>
              <a:buClr>
                <a:schemeClr val="accent1"/>
              </a:buClr>
              <a:buSzPts val="1000"/>
              <a:buFont typeface="Barlow Light"/>
              <a:buChar char="▸"/>
            </a:pPr>
            <a:r>
              <a:rPr lang="en" sz="1000">
                <a:solidFill>
                  <a:schemeClr val="dk1"/>
                </a:solidFill>
                <a:latin typeface="Barlow Light"/>
                <a:ea typeface="Barlow Light"/>
                <a:cs typeface="Barlow Light"/>
                <a:sym typeface="Barlow Light"/>
              </a:rPr>
              <a:t>Presentation template by </a:t>
            </a:r>
            <a:r>
              <a:rPr lang="en" sz="1000" u="sng">
                <a:solidFill>
                  <a:schemeClr val="accent2"/>
                </a:solidFill>
                <a:latin typeface="Barlow Light"/>
                <a:ea typeface="Barlow Light"/>
                <a:cs typeface="Barlow Light"/>
                <a:sym typeface="Barlow Light"/>
                <a:hlinkClick r:id="rId2">
                  <a:extLst>
                    <a:ext uri="{A12FA001-AC4F-418D-AE19-62706E023703}">
                      <ahyp:hlinkClr val="tx"/>
                    </a:ext>
                  </a:extLst>
                </a:hlinkClick>
              </a:rPr>
              <a:t>SlidesCarnival</a:t>
            </a:r>
            <a:endParaRPr sz="1000">
              <a:solidFill>
                <a:schemeClr val="dk1"/>
              </a:solidFill>
              <a:latin typeface="Barlow Light"/>
              <a:ea typeface="Barlow Light"/>
              <a:cs typeface="Barlow Light"/>
              <a:sym typeface="Barlow Light"/>
            </a:endParaRPr>
          </a:p>
          <a:p>
            <a:pPr indent="-292100" lvl="0" marL="457200" rtl="0" algn="l">
              <a:lnSpc>
                <a:spcPct val="115000"/>
              </a:lnSpc>
              <a:spcBef>
                <a:spcPts val="0"/>
              </a:spcBef>
              <a:spcAft>
                <a:spcPts val="0"/>
              </a:spcAft>
              <a:buClr>
                <a:schemeClr val="accent1"/>
              </a:buClr>
              <a:buSzPts val="1000"/>
              <a:buFont typeface="Barlow Light"/>
              <a:buChar char="▸"/>
            </a:pPr>
            <a:r>
              <a:rPr lang="en" sz="1000">
                <a:solidFill>
                  <a:schemeClr val="dk1"/>
                </a:solidFill>
                <a:latin typeface="Barlow Light"/>
                <a:ea typeface="Barlow Light"/>
                <a:cs typeface="Barlow Light"/>
                <a:sym typeface="Barlow Light"/>
              </a:rPr>
              <a:t>Illustrations by </a:t>
            </a:r>
            <a:r>
              <a:rPr lang="en" sz="1000" u="sng">
                <a:solidFill>
                  <a:schemeClr val="accent2"/>
                </a:solidFill>
                <a:latin typeface="Barlow Light"/>
                <a:ea typeface="Barlow Light"/>
                <a:cs typeface="Barlow Light"/>
                <a:sym typeface="Barlow Light"/>
                <a:hlinkClick r:id="rId3">
                  <a:extLst>
                    <a:ext uri="{A12FA001-AC4F-418D-AE19-62706E023703}">
                      <ahyp:hlinkClr val="tx"/>
                    </a:ext>
                  </a:extLst>
                </a:hlinkClick>
              </a:rPr>
              <a:t>Sergei Tikhonov</a:t>
            </a:r>
            <a:endParaRPr sz="1000">
              <a:solidFill>
                <a:schemeClr val="dk1"/>
              </a:solidFill>
              <a:latin typeface="Barlow Light"/>
              <a:ea typeface="Barlow Light"/>
              <a:cs typeface="Barlow Light"/>
              <a:sym typeface="Barlow Light"/>
            </a:endParaRPr>
          </a:p>
          <a:p>
            <a:pPr indent="-292100" lvl="0" marL="457200" rtl="0" algn="l">
              <a:lnSpc>
                <a:spcPct val="115000"/>
              </a:lnSpc>
              <a:spcBef>
                <a:spcPts val="0"/>
              </a:spcBef>
              <a:spcAft>
                <a:spcPts val="0"/>
              </a:spcAft>
              <a:buClr>
                <a:schemeClr val="accent1"/>
              </a:buClr>
              <a:buSzPts val="1000"/>
              <a:buFont typeface="Barlow Light"/>
              <a:buChar char="▸"/>
            </a:pPr>
            <a:r>
              <a:rPr lang="en" sz="1000">
                <a:solidFill>
                  <a:schemeClr val="dk1"/>
                </a:solidFill>
                <a:latin typeface="Barlow Light"/>
                <a:ea typeface="Barlow Light"/>
                <a:cs typeface="Barlow Light"/>
                <a:sym typeface="Barlow Light"/>
              </a:rPr>
              <a:t>Photographs by </a:t>
            </a:r>
            <a:r>
              <a:rPr lang="en" sz="1000" u="sng">
                <a:solidFill>
                  <a:schemeClr val="accent2"/>
                </a:solidFill>
                <a:latin typeface="Barlow Light"/>
                <a:ea typeface="Barlow Light"/>
                <a:cs typeface="Barlow Light"/>
                <a:sym typeface="Barlow Light"/>
                <a:hlinkClick r:id="rId4">
                  <a:extLst>
                    <a:ext uri="{A12FA001-AC4F-418D-AE19-62706E023703}">
                      <ahyp:hlinkClr val="tx"/>
                    </a:ext>
                  </a:extLst>
                </a:hlinkClick>
              </a:rPr>
              <a:t>Unsplash</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79309cc2e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79309cc2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p:txBody>
      </p:sp>
      <p:sp>
        <p:nvSpPr>
          <p:cNvPr id="11" name="Google Shape;11;p2"/>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1"/>
            </a:gs>
            <a:gs pos="50000">
              <a:schemeClr val="accent1"/>
            </a:gs>
            <a:gs pos="100000">
              <a:schemeClr val="accent2"/>
            </a:gs>
          </a:gsLst>
          <a:lin ang="16200038" scaled="0"/>
        </a:gradFill>
      </p:bgPr>
    </p:bg>
    <p:spTree>
      <p:nvGrpSpPr>
        <p:cNvPr id="56"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Google Shape;14;p3"/>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5" name="Google Shape;15;p3"/>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50000">
              <a:schemeClr val="accent1"/>
            </a:gs>
            <a:gs pos="100000">
              <a:schemeClr val="accent2"/>
            </a:gs>
          </a:gsLst>
          <a:lin ang="16200038" scaled="0"/>
        </a:gradFill>
      </p:bgPr>
    </p:bg>
    <p:spTree>
      <p:nvGrpSpPr>
        <p:cNvPr id="16"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lvl1pPr indent="-431800" lvl="0" marL="457200" rtl="0">
              <a:spcBef>
                <a:spcPts val="60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a:spcBef>
                <a:spcPts val="600"/>
              </a:spcBef>
              <a:spcAft>
                <a:spcPts val="0"/>
              </a:spcAft>
              <a:buClr>
                <a:schemeClr val="lt1"/>
              </a:buClr>
              <a:buSzPts val="3200"/>
              <a:buChar char="▹"/>
              <a:defRPr sz="3200">
                <a:solidFill>
                  <a:schemeClr val="lt1"/>
                </a:solidFill>
              </a:defRPr>
            </a:lvl9pPr>
          </a:lstStyle>
          <a:p/>
        </p:txBody>
      </p:sp>
      <p:sp>
        <p:nvSpPr>
          <p:cNvPr id="20" name="Google Shape;20;p4"/>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600">
                <a:solidFill>
                  <a:schemeClr val="accent2"/>
                </a:solidFill>
                <a:latin typeface="Raleway"/>
                <a:ea typeface="Raleway"/>
                <a:cs typeface="Raleway"/>
                <a:sym typeface="Raleway"/>
              </a:rPr>
              <a:t>“</a:t>
            </a:r>
            <a:endParaRPr b="1" sz="8600">
              <a:solidFill>
                <a:schemeClr val="accent2"/>
              </a:solidFill>
              <a:latin typeface="Raleway"/>
              <a:ea typeface="Raleway"/>
              <a:cs typeface="Raleway"/>
              <a:sym typeface="Raleway"/>
            </a:endParaRPr>
          </a:p>
        </p:txBody>
      </p:sp>
      <p:sp>
        <p:nvSpPr>
          <p:cNvPr id="21" name="Google Shape;21;p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 name="Google Shape;26;p5"/>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a:lvl1pPr>
            <a:lvl2pPr indent="-342900" lvl="1" marL="914400">
              <a:spcBef>
                <a:spcPts val="600"/>
              </a:spcBef>
              <a:spcAft>
                <a:spcPts val="0"/>
              </a:spcAft>
              <a:buSzPts val="1800"/>
              <a:buChar char="▹"/>
              <a:defRPr/>
            </a:lvl2pPr>
            <a:lvl3pPr indent="-342900" lvl="2" marL="1371600">
              <a:spcBef>
                <a:spcPts val="600"/>
              </a:spcBef>
              <a:spcAft>
                <a:spcPts val="0"/>
              </a:spcAft>
              <a:buSzPts val="18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27" name="Google Shape;27;p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8"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p6"/>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3" name="Google Shape;33;p6"/>
          <p:cNvSpPr txBox="1"/>
          <p:nvPr>
            <p:ph idx="2" type="body"/>
          </p:nvPr>
        </p:nvSpPr>
        <p:spPr>
          <a:xfrm>
            <a:off x="3415578"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4" name="Google Shape;34;p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5"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9" name="Google Shape;39;p7"/>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0" name="Google Shape;40;p7"/>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1" name="Google Shape;41;p7"/>
          <p:cNvSpPr txBox="1"/>
          <p:nvPr>
            <p:ph idx="3" type="body"/>
          </p:nvPr>
        </p:nvSpPr>
        <p:spPr>
          <a:xfrm>
            <a:off x="61233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2" name="Google Shape;42;p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 name="Google Shape;47;p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idx="1" type="body"/>
          </p:nvPr>
        </p:nvSpPr>
        <p:spPr>
          <a:xfrm>
            <a:off x="457200" y="4406309"/>
            <a:ext cx="82296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52" name="Google Shape;52;p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16200038"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indent="-342900" lvl="1" marL="9144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indent="-342900" lvl="2" marL="13716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indent="-355600" lvl="3" marL="1828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indent="-355600" lvl="4" marL="22860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indent="-355600" lvl="5" marL="27432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indent="-355600" lvl="6" marL="32004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indent="-355600" lvl="7" marL="3657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indent="-355600" lvl="8" marL="4114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hyperlink" Target="http://www.linkedin.com/in/tori-lazers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1" Type="http://schemas.openxmlformats.org/officeDocument/2006/relationships/hyperlink" Target="https://developers.google.com/machine-learning/problem-framing/" TargetMode="External"/><Relationship Id="rId10" Type="http://schemas.openxmlformats.org/officeDocument/2006/relationships/hyperlink" Target="https://towardsdatascience.com/best-resources-for-ai-machine-learning-data-science-d72625d4689d" TargetMode="External"/><Relationship Id="rId13" Type="http://schemas.openxmlformats.org/officeDocument/2006/relationships/hyperlink" Target="https://learn.saylor.org/course/view.php?id=96" TargetMode="External"/><Relationship Id="rId12" Type="http://schemas.openxmlformats.org/officeDocument/2006/relationships/hyperlink" Target="https://stanford-cs221.github.io/autumn2019/" TargetMode="External"/><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s://www.ted.com/talks/jeremy_howard_the_wonderful_and_terrifying_implications_of_computers_that_can_learn" TargetMode="External"/><Relationship Id="rId4" Type="http://schemas.openxmlformats.org/officeDocument/2006/relationships/hyperlink" Target="https://www.ted.com/talks/blaise_aguera_y_arcas_how_computers_are_learning_to_be_creative" TargetMode="External"/><Relationship Id="rId9" Type="http://schemas.openxmlformats.org/officeDocument/2006/relationships/hyperlink" Target="https://www.kaggle.com/learn/machine-learning-explainability" TargetMode="External"/><Relationship Id="rId15" Type="http://schemas.openxmlformats.org/officeDocument/2006/relationships/hyperlink" Target="http://ai.berkeley.edu/lecture_videos.html" TargetMode="External"/><Relationship Id="rId14" Type="http://schemas.openxmlformats.org/officeDocument/2006/relationships/hyperlink" Target="https://www.udacity.com/course/intro-to-artificial-intelligence--cs271" TargetMode="External"/><Relationship Id="rId17" Type="http://schemas.openxmlformats.org/officeDocument/2006/relationships/hyperlink" Target="https://ocw.mit.edu/courses/electrical-engineering-and-computer-science/6-034-artificial-intelligence-fall-2010/" TargetMode="External"/><Relationship Id="rId16" Type="http://schemas.openxmlformats.org/officeDocument/2006/relationships/hyperlink" Target="https://www.edx.org/course/artificial-intelligence-ai" TargetMode="External"/><Relationship Id="rId5" Type="http://schemas.openxmlformats.org/officeDocument/2006/relationships/hyperlink" Target="https://www.ted.com/talks/anthony_goldbloom_the_jobs_we_ll_lose_to_machines_and_the_ones_we_won_t" TargetMode="External"/><Relationship Id="rId6" Type="http://schemas.openxmlformats.org/officeDocument/2006/relationships/hyperlink" Target="https://elitedatascience.com/learn-machine-learning#extras" TargetMode="External"/><Relationship Id="rId18" Type="http://schemas.openxmlformats.org/officeDocument/2006/relationships/hyperlink" Target="https://www.reddit.com/r/MachineLearning/" TargetMode="External"/><Relationship Id="rId7" Type="http://schemas.openxmlformats.org/officeDocument/2006/relationships/hyperlink" Target="https://www.coursera.org/learn/machine-learning" TargetMode="External"/><Relationship Id="rId8" Type="http://schemas.openxmlformats.org/officeDocument/2006/relationships/hyperlink" Target="https://www.udemy.com/course/machinelearn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38" name="Google Shape;338;p12"/>
          <p:cNvSpPr txBox="1"/>
          <p:nvPr>
            <p:ph type="ctrTitle"/>
          </p:nvPr>
        </p:nvSpPr>
        <p:spPr>
          <a:xfrm>
            <a:off x="740900" y="1863600"/>
            <a:ext cx="5457000" cy="141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Introduction to Machine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21"/>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Virtual Histological Staining</a:t>
            </a:r>
            <a:endParaRPr/>
          </a:p>
        </p:txBody>
      </p:sp>
      <p:sp>
        <p:nvSpPr>
          <p:cNvPr id="708" name="Google Shape;708;p2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09" name="Google Shape;709;p21"/>
          <p:cNvPicPr preferRelativeResize="0"/>
          <p:nvPr/>
        </p:nvPicPr>
        <p:blipFill>
          <a:blip r:embed="rId3">
            <a:alphaModFix/>
          </a:blip>
          <a:stretch>
            <a:fillRect/>
          </a:stretch>
        </p:blipFill>
        <p:spPr>
          <a:xfrm>
            <a:off x="3550400" y="1745200"/>
            <a:ext cx="5323524" cy="3007874"/>
          </a:xfrm>
          <a:prstGeom prst="rect">
            <a:avLst/>
          </a:prstGeom>
          <a:noFill/>
          <a:ln>
            <a:noFill/>
          </a:ln>
        </p:spPr>
      </p:pic>
      <p:sp>
        <p:nvSpPr>
          <p:cNvPr id="710" name="Google Shape;710;p21"/>
          <p:cNvSpPr txBox="1"/>
          <p:nvPr/>
        </p:nvSpPr>
        <p:spPr>
          <a:xfrm>
            <a:off x="199625" y="2454325"/>
            <a:ext cx="3487800" cy="22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latin typeface="Lora"/>
                <a:ea typeface="Lora"/>
                <a:cs typeface="Lora"/>
                <a:sym typeface="Lora"/>
              </a:rPr>
              <a:t>“The virtual-staining method bypasses the typically labour-intensive and costly histological staining procedures, and could be used as a blueprint for the virtual staining of tissue images acquired with other label-free imaging modalities.”</a:t>
            </a:r>
            <a:endParaRPr sz="1350">
              <a:solidFill>
                <a:srgbClr val="222222"/>
              </a:solidFill>
              <a:highlight>
                <a:srgbClr val="FFFFFF"/>
              </a:highlight>
              <a:latin typeface="Lora"/>
              <a:ea typeface="Lora"/>
              <a:cs typeface="Lora"/>
              <a:sym typeface="Lora"/>
            </a:endParaRPr>
          </a:p>
          <a:p>
            <a:pPr indent="0" lvl="0" marL="0" rtl="0" algn="l">
              <a:spcBef>
                <a:spcPts val="0"/>
              </a:spcBef>
              <a:spcAft>
                <a:spcPts val="0"/>
              </a:spcAft>
              <a:buNone/>
            </a:pPr>
            <a:r>
              <a:t/>
            </a:r>
            <a:endParaRPr sz="1350">
              <a:solidFill>
                <a:srgbClr val="222222"/>
              </a:solidFill>
              <a:highlight>
                <a:srgbClr val="FFFFFF"/>
              </a:highlight>
              <a:latin typeface="Lora"/>
              <a:ea typeface="Lora"/>
              <a:cs typeface="Lora"/>
              <a:sym typeface="Lora"/>
            </a:endParaRPr>
          </a:p>
          <a:p>
            <a:pPr indent="0" lvl="0" marL="0" rtl="0" algn="l">
              <a:spcBef>
                <a:spcPts val="0"/>
              </a:spcBef>
              <a:spcAft>
                <a:spcPts val="0"/>
              </a:spcAft>
              <a:buNone/>
            </a:pPr>
            <a:r>
              <a:t/>
            </a:r>
            <a:endParaRPr sz="1350">
              <a:solidFill>
                <a:srgbClr val="222222"/>
              </a:solidFill>
              <a:highlight>
                <a:srgbClr val="FFFFFF"/>
              </a:highlight>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2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16" name="Google Shape;716;p22"/>
          <p:cNvPicPr preferRelativeResize="0"/>
          <p:nvPr/>
        </p:nvPicPr>
        <p:blipFill>
          <a:blip r:embed="rId3">
            <a:alphaModFix/>
          </a:blip>
          <a:stretch>
            <a:fillRect/>
          </a:stretch>
        </p:blipFill>
        <p:spPr>
          <a:xfrm>
            <a:off x="1033125" y="152400"/>
            <a:ext cx="7275943" cy="4838701"/>
          </a:xfrm>
          <a:prstGeom prst="rect">
            <a:avLst/>
          </a:prstGeom>
          <a:noFill/>
          <a:ln>
            <a:noFill/>
          </a:ln>
        </p:spPr>
      </p:pic>
      <p:sp>
        <p:nvSpPr>
          <p:cNvPr id="717" name="Google Shape;717;p22"/>
          <p:cNvSpPr txBox="1"/>
          <p:nvPr/>
        </p:nvSpPr>
        <p:spPr>
          <a:xfrm>
            <a:off x="8309075" y="2536800"/>
            <a:ext cx="833700" cy="24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highlight>
                  <a:srgbClr val="FFFFFF"/>
                </a:highlight>
                <a:latin typeface="Roboto"/>
                <a:ea typeface="Roboto"/>
                <a:cs typeface="Roboto"/>
                <a:sym typeface="Roboto"/>
              </a:rPr>
              <a:t>Rivenson, Y., Wang, H., Wei, Z. </a:t>
            </a:r>
            <a:r>
              <a:rPr i="1" lang="en" sz="800">
                <a:solidFill>
                  <a:srgbClr val="222222"/>
                </a:solidFill>
                <a:latin typeface="Roboto"/>
                <a:ea typeface="Roboto"/>
                <a:cs typeface="Roboto"/>
                <a:sym typeface="Roboto"/>
              </a:rPr>
              <a:t>et al.</a:t>
            </a:r>
            <a:r>
              <a:rPr lang="en" sz="800">
                <a:solidFill>
                  <a:srgbClr val="222222"/>
                </a:solidFill>
                <a:highlight>
                  <a:srgbClr val="FFFFFF"/>
                </a:highlight>
                <a:latin typeface="Roboto"/>
                <a:ea typeface="Roboto"/>
                <a:cs typeface="Roboto"/>
                <a:sym typeface="Roboto"/>
              </a:rPr>
              <a:t> Virtual histological staining of unlabelled tissue-autofluorescence images via deep learning. </a:t>
            </a:r>
            <a:r>
              <a:rPr i="1" lang="en" sz="800">
                <a:solidFill>
                  <a:srgbClr val="222222"/>
                </a:solidFill>
                <a:latin typeface="Roboto"/>
                <a:ea typeface="Roboto"/>
                <a:cs typeface="Roboto"/>
                <a:sym typeface="Roboto"/>
              </a:rPr>
              <a:t>Nat Biomed Eng</a:t>
            </a:r>
            <a:r>
              <a:rPr lang="en" sz="800">
                <a:solidFill>
                  <a:srgbClr val="222222"/>
                </a:solidFill>
                <a:highlight>
                  <a:srgbClr val="FFFFFF"/>
                </a:highlight>
                <a:latin typeface="Roboto"/>
                <a:ea typeface="Roboto"/>
                <a:cs typeface="Roboto"/>
                <a:sym typeface="Roboto"/>
              </a:rPr>
              <a:t> </a:t>
            </a:r>
            <a:r>
              <a:rPr lang="en" sz="800">
                <a:solidFill>
                  <a:srgbClr val="222222"/>
                </a:solidFill>
                <a:latin typeface="Roboto"/>
                <a:ea typeface="Roboto"/>
                <a:cs typeface="Roboto"/>
                <a:sym typeface="Roboto"/>
              </a:rPr>
              <a:t>3, </a:t>
            </a:r>
            <a:r>
              <a:rPr lang="en" sz="800">
                <a:solidFill>
                  <a:srgbClr val="222222"/>
                </a:solidFill>
                <a:highlight>
                  <a:srgbClr val="FFFFFF"/>
                </a:highlight>
                <a:latin typeface="Roboto"/>
                <a:ea typeface="Roboto"/>
                <a:cs typeface="Roboto"/>
                <a:sym typeface="Roboto"/>
              </a:rPr>
              <a:t>466–477 (2019) doi:10.1038/s41551-019-0362-y</a:t>
            </a:r>
            <a:endParaRPr sz="800">
              <a:latin typeface="Barlow Light"/>
              <a:ea typeface="Barlow Light"/>
              <a:cs typeface="Barlow Light"/>
              <a:sym typeface="Barlow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23" name="Google Shape;723;p23"/>
          <p:cNvPicPr preferRelativeResize="0"/>
          <p:nvPr/>
        </p:nvPicPr>
        <p:blipFill>
          <a:blip r:embed="rId3">
            <a:alphaModFix/>
          </a:blip>
          <a:stretch>
            <a:fillRect/>
          </a:stretch>
        </p:blipFill>
        <p:spPr>
          <a:xfrm>
            <a:off x="2241125" y="152400"/>
            <a:ext cx="4661757" cy="4838700"/>
          </a:xfrm>
          <a:prstGeom prst="rect">
            <a:avLst/>
          </a:prstGeom>
          <a:noFill/>
          <a:ln>
            <a:noFill/>
          </a:ln>
        </p:spPr>
      </p:pic>
      <p:sp>
        <p:nvSpPr>
          <p:cNvPr id="724" name="Google Shape;724;p23"/>
          <p:cNvSpPr txBox="1"/>
          <p:nvPr/>
        </p:nvSpPr>
        <p:spPr>
          <a:xfrm>
            <a:off x="6902875" y="4039800"/>
            <a:ext cx="2102100" cy="9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highlight>
                  <a:srgbClr val="FFFFFF"/>
                </a:highlight>
                <a:latin typeface="Roboto"/>
                <a:ea typeface="Roboto"/>
                <a:cs typeface="Roboto"/>
                <a:sym typeface="Roboto"/>
              </a:rPr>
              <a:t>Rivenson, Y., Wang, H., Wei, Z. </a:t>
            </a:r>
            <a:r>
              <a:rPr i="1" lang="en" sz="800">
                <a:solidFill>
                  <a:srgbClr val="222222"/>
                </a:solidFill>
                <a:latin typeface="Roboto"/>
                <a:ea typeface="Roboto"/>
                <a:cs typeface="Roboto"/>
                <a:sym typeface="Roboto"/>
              </a:rPr>
              <a:t>et al.</a:t>
            </a:r>
            <a:r>
              <a:rPr lang="en" sz="800">
                <a:solidFill>
                  <a:srgbClr val="222222"/>
                </a:solidFill>
                <a:highlight>
                  <a:srgbClr val="FFFFFF"/>
                </a:highlight>
                <a:latin typeface="Roboto"/>
                <a:ea typeface="Roboto"/>
                <a:cs typeface="Roboto"/>
                <a:sym typeface="Roboto"/>
              </a:rPr>
              <a:t> Virtual histological staining of unlabelled tissue-autofluorescence images via deep learning. </a:t>
            </a:r>
            <a:r>
              <a:rPr i="1" lang="en" sz="800">
                <a:solidFill>
                  <a:srgbClr val="222222"/>
                </a:solidFill>
                <a:latin typeface="Roboto"/>
                <a:ea typeface="Roboto"/>
                <a:cs typeface="Roboto"/>
                <a:sym typeface="Roboto"/>
              </a:rPr>
              <a:t>Nat Biomed Eng</a:t>
            </a:r>
            <a:r>
              <a:rPr lang="en" sz="800">
                <a:solidFill>
                  <a:srgbClr val="222222"/>
                </a:solidFill>
                <a:highlight>
                  <a:srgbClr val="FFFFFF"/>
                </a:highlight>
                <a:latin typeface="Roboto"/>
                <a:ea typeface="Roboto"/>
                <a:cs typeface="Roboto"/>
                <a:sym typeface="Roboto"/>
              </a:rPr>
              <a:t> </a:t>
            </a:r>
            <a:r>
              <a:rPr lang="en" sz="800">
                <a:solidFill>
                  <a:srgbClr val="222222"/>
                </a:solidFill>
                <a:latin typeface="Roboto"/>
                <a:ea typeface="Roboto"/>
                <a:cs typeface="Roboto"/>
                <a:sym typeface="Roboto"/>
              </a:rPr>
              <a:t>3, </a:t>
            </a:r>
            <a:r>
              <a:rPr lang="en" sz="800">
                <a:solidFill>
                  <a:srgbClr val="222222"/>
                </a:solidFill>
                <a:highlight>
                  <a:srgbClr val="FFFFFF"/>
                </a:highlight>
                <a:latin typeface="Roboto"/>
                <a:ea typeface="Roboto"/>
                <a:cs typeface="Roboto"/>
                <a:sym typeface="Roboto"/>
              </a:rPr>
              <a:t>466–477 (2019) doi:10.1038/s41551-019-0362-y</a:t>
            </a:r>
            <a:endParaRPr sz="800">
              <a:latin typeface="Barlow Light"/>
              <a:ea typeface="Barlow Light"/>
              <a:cs typeface="Barlow Light"/>
              <a:sym typeface="Barlow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4"/>
          <p:cNvSpPr txBox="1"/>
          <p:nvPr>
            <p:ph type="title"/>
          </p:nvPr>
        </p:nvSpPr>
        <p:spPr>
          <a:xfrm>
            <a:off x="457200" y="605600"/>
            <a:ext cx="5640900" cy="65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it matters</a:t>
            </a:r>
            <a:endParaRPr/>
          </a:p>
        </p:txBody>
      </p:sp>
      <p:sp>
        <p:nvSpPr>
          <p:cNvPr id="730" name="Google Shape;730;p24"/>
          <p:cNvSpPr txBox="1"/>
          <p:nvPr>
            <p:ph idx="1" type="body"/>
          </p:nvPr>
        </p:nvSpPr>
        <p:spPr>
          <a:xfrm>
            <a:off x="457200" y="1362200"/>
            <a:ext cx="8191800" cy="19845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Staining is a commonly used tool in disease diagnosis and biological research</a:t>
            </a:r>
            <a:endParaRPr sz="1800"/>
          </a:p>
          <a:p>
            <a:pPr indent="-342900" lvl="0" marL="457200" rtl="0" algn="l">
              <a:spcBef>
                <a:spcPts val="0"/>
              </a:spcBef>
              <a:spcAft>
                <a:spcPts val="0"/>
              </a:spcAft>
              <a:buSzPts val="1800"/>
              <a:buChar char="●"/>
            </a:pPr>
            <a:r>
              <a:rPr lang="en" sz="1800"/>
              <a:t>Current gold standard: fix and embed tissue sample, section, stain, and image</a:t>
            </a:r>
            <a:endParaRPr sz="1800"/>
          </a:p>
          <a:p>
            <a:pPr indent="-342900" lvl="1" marL="914400" rtl="0" algn="l">
              <a:spcBef>
                <a:spcPts val="0"/>
              </a:spcBef>
              <a:spcAft>
                <a:spcPts val="0"/>
              </a:spcAft>
              <a:buSzPts val="1800"/>
              <a:buChar char="○"/>
            </a:pPr>
            <a:r>
              <a:rPr lang="en" sz="1800"/>
              <a:t>Requires multiple reagents</a:t>
            </a:r>
            <a:endParaRPr sz="1800"/>
          </a:p>
          <a:p>
            <a:pPr indent="-342900" lvl="1" marL="914400" rtl="0" algn="l">
              <a:spcBef>
                <a:spcPts val="0"/>
              </a:spcBef>
              <a:spcAft>
                <a:spcPts val="0"/>
              </a:spcAft>
              <a:buSzPts val="1800"/>
              <a:buChar char="○"/>
            </a:pPr>
            <a:r>
              <a:rPr lang="en" sz="1800"/>
              <a:t>Irreversibly changes the tissue</a:t>
            </a:r>
            <a:endParaRPr sz="1800"/>
          </a:p>
          <a:p>
            <a:pPr indent="-342900" lvl="0" marL="457200" rtl="0" algn="l">
              <a:spcBef>
                <a:spcPts val="0"/>
              </a:spcBef>
              <a:spcAft>
                <a:spcPts val="0"/>
              </a:spcAft>
              <a:buSzPts val="1800"/>
              <a:buChar char="●"/>
            </a:pPr>
            <a:r>
              <a:rPr lang="en" sz="1800"/>
              <a:t>Virtual staining saves time and money by bypassing the entire staining process</a:t>
            </a:r>
            <a:endParaRPr sz="1800"/>
          </a:p>
          <a:p>
            <a:pPr indent="-342900" lvl="0" marL="457200" rtl="0" algn="l">
              <a:spcBef>
                <a:spcPts val="0"/>
              </a:spcBef>
              <a:spcAft>
                <a:spcPts val="0"/>
              </a:spcAft>
              <a:buSzPts val="1800"/>
              <a:buChar char="●"/>
            </a:pPr>
            <a:r>
              <a:rPr lang="en" sz="1800"/>
              <a:t>Tissue samples can be saved and used for additional analysis</a:t>
            </a:r>
            <a:endParaRPr sz="1800"/>
          </a:p>
        </p:txBody>
      </p:sp>
      <p:sp>
        <p:nvSpPr>
          <p:cNvPr id="731" name="Google Shape;731;p2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32" name="Google Shape;732;p24"/>
          <p:cNvSpPr txBox="1"/>
          <p:nvPr/>
        </p:nvSpPr>
        <p:spPr>
          <a:xfrm>
            <a:off x="457200" y="4667050"/>
            <a:ext cx="85788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highlight>
                  <a:srgbClr val="FFFFFF"/>
                </a:highlight>
                <a:latin typeface="Roboto"/>
                <a:ea typeface="Roboto"/>
                <a:cs typeface="Roboto"/>
                <a:sym typeface="Roboto"/>
              </a:rPr>
              <a:t>Rivenson, Y., Wang, H., Wei, Z. </a:t>
            </a:r>
            <a:r>
              <a:rPr i="1" lang="en" sz="800">
                <a:solidFill>
                  <a:srgbClr val="222222"/>
                </a:solidFill>
                <a:latin typeface="Roboto"/>
                <a:ea typeface="Roboto"/>
                <a:cs typeface="Roboto"/>
                <a:sym typeface="Roboto"/>
              </a:rPr>
              <a:t>et al.</a:t>
            </a:r>
            <a:r>
              <a:rPr lang="en" sz="800">
                <a:solidFill>
                  <a:srgbClr val="222222"/>
                </a:solidFill>
                <a:highlight>
                  <a:srgbClr val="FFFFFF"/>
                </a:highlight>
                <a:latin typeface="Roboto"/>
                <a:ea typeface="Roboto"/>
                <a:cs typeface="Roboto"/>
                <a:sym typeface="Roboto"/>
              </a:rPr>
              <a:t> Virtual histological staining of unlabelled tissue-autofluorescence images via deep learning. </a:t>
            </a:r>
            <a:r>
              <a:rPr i="1" lang="en" sz="800">
                <a:solidFill>
                  <a:srgbClr val="222222"/>
                </a:solidFill>
                <a:latin typeface="Roboto"/>
                <a:ea typeface="Roboto"/>
                <a:cs typeface="Roboto"/>
                <a:sym typeface="Roboto"/>
              </a:rPr>
              <a:t>Nat Biomed Eng</a:t>
            </a:r>
            <a:r>
              <a:rPr lang="en" sz="800">
                <a:solidFill>
                  <a:srgbClr val="222222"/>
                </a:solidFill>
                <a:highlight>
                  <a:srgbClr val="FFFFFF"/>
                </a:highlight>
                <a:latin typeface="Roboto"/>
                <a:ea typeface="Roboto"/>
                <a:cs typeface="Roboto"/>
                <a:sym typeface="Roboto"/>
              </a:rPr>
              <a:t> </a:t>
            </a:r>
            <a:r>
              <a:rPr lang="en" sz="800">
                <a:solidFill>
                  <a:srgbClr val="222222"/>
                </a:solidFill>
                <a:latin typeface="Roboto"/>
                <a:ea typeface="Roboto"/>
                <a:cs typeface="Roboto"/>
                <a:sym typeface="Roboto"/>
              </a:rPr>
              <a:t>3, </a:t>
            </a:r>
            <a:r>
              <a:rPr lang="en" sz="800">
                <a:solidFill>
                  <a:srgbClr val="222222"/>
                </a:solidFill>
                <a:highlight>
                  <a:srgbClr val="FFFFFF"/>
                </a:highlight>
                <a:latin typeface="Roboto"/>
                <a:ea typeface="Roboto"/>
                <a:cs typeface="Roboto"/>
                <a:sym typeface="Roboto"/>
              </a:rPr>
              <a:t>466–477 (2019) doi:10.1038/s41551-019-0362-y</a:t>
            </a:r>
            <a:endParaRPr sz="800">
              <a:latin typeface="Barlow Light"/>
              <a:ea typeface="Barlow Light"/>
              <a:cs typeface="Barlow Light"/>
              <a:sym typeface="Barlow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25"/>
          <p:cNvSpPr txBox="1"/>
          <p:nvPr>
            <p:ph idx="4294967295" type="ctrTitle"/>
          </p:nvPr>
        </p:nvSpPr>
        <p:spPr>
          <a:xfrm>
            <a:off x="199475" y="776025"/>
            <a:ext cx="5029500" cy="1474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solidFill>
                  <a:schemeClr val="accent1"/>
                </a:solidFill>
              </a:rPr>
              <a:t>What kinds of M.L. is there?</a:t>
            </a:r>
            <a:endParaRPr sz="6000">
              <a:solidFill>
                <a:schemeClr val="accent1"/>
              </a:solidFill>
            </a:endParaRPr>
          </a:p>
        </p:txBody>
      </p:sp>
      <p:sp>
        <p:nvSpPr>
          <p:cNvPr id="738" name="Google Shape;738;p25"/>
          <p:cNvSpPr txBox="1"/>
          <p:nvPr>
            <p:ph idx="4294967295" type="subTitle"/>
          </p:nvPr>
        </p:nvSpPr>
        <p:spPr>
          <a:xfrm>
            <a:off x="199475" y="2250525"/>
            <a:ext cx="4651800" cy="1930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Discussing the three main M.L. methods:</a:t>
            </a:r>
            <a:endParaRPr/>
          </a:p>
          <a:p>
            <a:pPr indent="-342900" lvl="0" marL="457200" rtl="0" algn="l">
              <a:spcBef>
                <a:spcPts val="600"/>
              </a:spcBef>
              <a:spcAft>
                <a:spcPts val="0"/>
              </a:spcAft>
              <a:buSzPts val="1800"/>
              <a:buChar char="▸"/>
            </a:pPr>
            <a:r>
              <a:rPr lang="en"/>
              <a:t>Supervised Learning</a:t>
            </a:r>
            <a:endParaRPr/>
          </a:p>
          <a:p>
            <a:pPr indent="-342900" lvl="0" marL="457200" rtl="0" algn="l">
              <a:spcBef>
                <a:spcPts val="0"/>
              </a:spcBef>
              <a:spcAft>
                <a:spcPts val="0"/>
              </a:spcAft>
              <a:buSzPts val="1800"/>
              <a:buChar char="▸"/>
            </a:pPr>
            <a:r>
              <a:rPr lang="en"/>
              <a:t>Unsupervised Learning</a:t>
            </a:r>
            <a:endParaRPr/>
          </a:p>
          <a:p>
            <a:pPr indent="-342900" lvl="0" marL="457200" rtl="0" algn="l">
              <a:spcBef>
                <a:spcPts val="0"/>
              </a:spcBef>
              <a:spcAft>
                <a:spcPts val="0"/>
              </a:spcAft>
              <a:buSzPts val="1800"/>
              <a:buChar char="▸"/>
            </a:pPr>
            <a:r>
              <a:rPr lang="en"/>
              <a:t>Deep Learning </a:t>
            </a:r>
            <a:r>
              <a:rPr lang="en"/>
              <a:t> </a:t>
            </a:r>
            <a:endParaRPr/>
          </a:p>
        </p:txBody>
      </p:sp>
      <p:sp>
        <p:nvSpPr>
          <p:cNvPr id="739" name="Google Shape;739;p2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740" name="Google Shape;740;p25"/>
          <p:cNvGrpSpPr/>
          <p:nvPr/>
        </p:nvGrpSpPr>
        <p:grpSpPr>
          <a:xfrm>
            <a:off x="5038937" y="624256"/>
            <a:ext cx="3428994" cy="3803332"/>
            <a:chOff x="2152750" y="190500"/>
            <a:chExt cx="4293756" cy="4762499"/>
          </a:xfrm>
        </p:grpSpPr>
        <p:sp>
          <p:nvSpPr>
            <p:cNvPr id="741" name="Google Shape;741;p25"/>
            <p:cNvSpPr/>
            <p:nvPr/>
          </p:nvSpPr>
          <p:spPr>
            <a:xfrm>
              <a:off x="2152750" y="2957607"/>
              <a:ext cx="756691" cy="437959"/>
            </a:xfrm>
            <a:custGeom>
              <a:rect b="b" l="l" r="r" t="t"/>
              <a:pathLst>
                <a:path extrusionOk="0" h="437959" w="756691">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25"/>
            <p:cNvSpPr/>
            <p:nvPr/>
          </p:nvSpPr>
          <p:spPr>
            <a:xfrm>
              <a:off x="2318956" y="3109336"/>
              <a:ext cx="225716" cy="175248"/>
            </a:xfrm>
            <a:custGeom>
              <a:rect b="b" l="l" r="r" t="t"/>
              <a:pathLst>
                <a:path extrusionOk="0" h="175248" w="225716">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25"/>
            <p:cNvSpPr/>
            <p:nvPr/>
          </p:nvSpPr>
          <p:spPr>
            <a:xfrm>
              <a:off x="2319304" y="3166967"/>
              <a:ext cx="224715" cy="117585"/>
            </a:xfrm>
            <a:custGeom>
              <a:rect b="b" l="l" r="r" t="t"/>
              <a:pathLst>
                <a:path extrusionOk="0" h="117585" w="224715">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25"/>
            <p:cNvSpPr/>
            <p:nvPr/>
          </p:nvSpPr>
          <p:spPr>
            <a:xfrm>
              <a:off x="2550431" y="3021675"/>
              <a:ext cx="225586" cy="168802"/>
            </a:xfrm>
            <a:custGeom>
              <a:rect b="b" l="l" r="r" t="t"/>
              <a:pathLst>
                <a:path extrusionOk="0" h="168802" w="225586">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25"/>
            <p:cNvSpPr/>
            <p:nvPr/>
          </p:nvSpPr>
          <p:spPr>
            <a:xfrm>
              <a:off x="2551534" y="3076575"/>
              <a:ext cx="224758" cy="117584"/>
            </a:xfrm>
            <a:custGeom>
              <a:rect b="b" l="l" r="r" t="t"/>
              <a:pathLst>
                <a:path extrusionOk="0" h="117584" w="224758">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25"/>
            <p:cNvSpPr/>
            <p:nvPr/>
          </p:nvSpPr>
          <p:spPr>
            <a:xfrm>
              <a:off x="2330724" y="2010537"/>
              <a:ext cx="387976" cy="1115665"/>
            </a:xfrm>
            <a:custGeom>
              <a:rect b="b" l="l" r="r" t="t"/>
              <a:pathLst>
                <a:path extrusionOk="0" h="1115665" w="387976">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25"/>
            <p:cNvSpPr/>
            <p:nvPr/>
          </p:nvSpPr>
          <p:spPr>
            <a:xfrm>
              <a:off x="2382705" y="1314450"/>
              <a:ext cx="248692" cy="242377"/>
            </a:xfrm>
            <a:custGeom>
              <a:rect b="b" l="l" r="r" t="t"/>
              <a:pathLst>
                <a:path extrusionOk="0" h="242377" w="248692">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25"/>
            <p:cNvSpPr/>
            <p:nvPr/>
          </p:nvSpPr>
          <p:spPr>
            <a:xfrm>
              <a:off x="2671394" y="1371981"/>
              <a:ext cx="353519" cy="695039"/>
            </a:xfrm>
            <a:custGeom>
              <a:rect b="b" l="l" r="r" t="t"/>
              <a:pathLst>
                <a:path extrusionOk="0" h="695039" w="353519">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25"/>
            <p:cNvSpPr/>
            <p:nvPr/>
          </p:nvSpPr>
          <p:spPr>
            <a:xfrm>
              <a:off x="2315965" y="1348763"/>
              <a:ext cx="403432" cy="814679"/>
            </a:xfrm>
            <a:custGeom>
              <a:rect b="b" l="l" r="r" t="t"/>
              <a:pathLst>
                <a:path extrusionOk="0" h="814679" w="403432">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25"/>
            <p:cNvSpPr/>
            <p:nvPr/>
          </p:nvSpPr>
          <p:spPr>
            <a:xfrm>
              <a:off x="2373403" y="1062776"/>
              <a:ext cx="268166" cy="327122"/>
            </a:xfrm>
            <a:custGeom>
              <a:rect b="b" l="l" r="r" t="t"/>
              <a:pathLst>
                <a:path extrusionOk="0" h="327122" w="268166">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25"/>
            <p:cNvSpPr/>
            <p:nvPr/>
          </p:nvSpPr>
          <p:spPr>
            <a:xfrm>
              <a:off x="2348404" y="1033740"/>
              <a:ext cx="282986" cy="280709"/>
            </a:xfrm>
            <a:custGeom>
              <a:rect b="b" l="l" r="r" t="t"/>
              <a:pathLst>
                <a:path extrusionOk="0" h="280709" w="282986">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25"/>
            <p:cNvSpPr/>
            <p:nvPr/>
          </p:nvSpPr>
          <p:spPr>
            <a:xfrm>
              <a:off x="2295460" y="1509426"/>
              <a:ext cx="362138" cy="623316"/>
            </a:xfrm>
            <a:custGeom>
              <a:rect b="b" l="l" r="r" t="t"/>
              <a:pathLst>
                <a:path extrusionOk="0" h="623316" w="362138">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25"/>
            <p:cNvSpPr/>
            <p:nvPr/>
          </p:nvSpPr>
          <p:spPr>
            <a:xfrm>
              <a:off x="2681160" y="1699641"/>
              <a:ext cx="419212" cy="565118"/>
            </a:xfrm>
            <a:custGeom>
              <a:rect b="b" l="l" r="r" t="t"/>
              <a:pathLst>
                <a:path extrusionOk="0" h="565118" w="419212">
                  <a:moveTo>
                    <a:pt x="419212" y="0"/>
                  </a:moveTo>
                  <a:lnTo>
                    <a:pt x="287965" y="449771"/>
                  </a:lnTo>
                  <a:lnTo>
                    <a:pt x="0" y="565118"/>
                  </a:lnTo>
                  <a:lnTo>
                    <a:pt x="105017" y="126968"/>
                  </a:lnTo>
                  <a:lnTo>
                    <a:pt x="419212"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25"/>
            <p:cNvSpPr/>
            <p:nvPr/>
          </p:nvSpPr>
          <p:spPr>
            <a:xfrm>
              <a:off x="2608827" y="2053875"/>
              <a:ext cx="212446" cy="104783"/>
            </a:xfrm>
            <a:custGeom>
              <a:rect b="b" l="l" r="r" t="t"/>
              <a:pathLst>
                <a:path extrusionOk="0" h="104783" w="212446">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25"/>
            <p:cNvSpPr/>
            <p:nvPr/>
          </p:nvSpPr>
          <p:spPr>
            <a:xfrm>
              <a:off x="2916099" y="1987646"/>
              <a:ext cx="131568" cy="109091"/>
            </a:xfrm>
            <a:custGeom>
              <a:rect b="b" l="l" r="r" t="t"/>
              <a:pathLst>
                <a:path extrusionOk="0" h="109091" w="131568">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25"/>
            <p:cNvSpPr/>
            <p:nvPr/>
          </p:nvSpPr>
          <p:spPr>
            <a:xfrm>
              <a:off x="2631550" y="1349025"/>
              <a:ext cx="130391" cy="190023"/>
            </a:xfrm>
            <a:custGeom>
              <a:rect b="b" l="l" r="r" t="t"/>
              <a:pathLst>
                <a:path extrusionOk="0" h="190023" w="130391">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25"/>
            <p:cNvSpPr/>
            <p:nvPr/>
          </p:nvSpPr>
          <p:spPr>
            <a:xfrm>
              <a:off x="2269458" y="1478036"/>
              <a:ext cx="157611" cy="236452"/>
            </a:xfrm>
            <a:custGeom>
              <a:rect b="b" l="l" r="r" t="t"/>
              <a:pathLst>
                <a:path extrusionOk="0" h="236452" w="157611">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25"/>
            <p:cNvSpPr/>
            <p:nvPr/>
          </p:nvSpPr>
          <p:spPr>
            <a:xfrm>
              <a:off x="3098756" y="3983831"/>
              <a:ext cx="98079" cy="56769"/>
            </a:xfrm>
            <a:custGeom>
              <a:rect b="b" l="l" r="r" t="t"/>
              <a:pathLst>
                <a:path extrusionOk="0" h="56769" w="98079">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25"/>
            <p:cNvSpPr/>
            <p:nvPr/>
          </p:nvSpPr>
          <p:spPr>
            <a:xfrm>
              <a:off x="4017202" y="4508754"/>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25"/>
            <p:cNvSpPr/>
            <p:nvPr/>
          </p:nvSpPr>
          <p:spPr>
            <a:xfrm>
              <a:off x="5609182" y="3535680"/>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25"/>
            <p:cNvSpPr/>
            <p:nvPr/>
          </p:nvSpPr>
          <p:spPr>
            <a:xfrm>
              <a:off x="3115863" y="3050952"/>
              <a:ext cx="67191" cy="975240"/>
            </a:xfrm>
            <a:custGeom>
              <a:rect b="b" l="l" r="r" t="t"/>
              <a:pathLst>
                <a:path extrusionOk="0" h="975240" w="67191">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25"/>
            <p:cNvSpPr/>
            <p:nvPr/>
          </p:nvSpPr>
          <p:spPr>
            <a:xfrm>
              <a:off x="4036495" y="3422808"/>
              <a:ext cx="59588" cy="1128783"/>
            </a:xfrm>
            <a:custGeom>
              <a:rect b="b" l="l" r="r" t="t"/>
              <a:pathLst>
                <a:path extrusionOk="0" h="1128783" w="59588">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25"/>
            <p:cNvSpPr/>
            <p:nvPr/>
          </p:nvSpPr>
          <p:spPr>
            <a:xfrm>
              <a:off x="5628379" y="2652522"/>
              <a:ext cx="59588" cy="923996"/>
            </a:xfrm>
            <a:custGeom>
              <a:rect b="b" l="l" r="r" t="t"/>
              <a:pathLst>
                <a:path extrusionOk="0" h="923996" w="59588">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25"/>
            <p:cNvSpPr/>
            <p:nvPr/>
          </p:nvSpPr>
          <p:spPr>
            <a:xfrm>
              <a:off x="3056370" y="3054762"/>
              <a:ext cx="1009872" cy="652653"/>
            </a:xfrm>
            <a:custGeom>
              <a:rect b="b" l="l" r="r" t="t"/>
              <a:pathLst>
                <a:path extrusionOk="0" h="652653" w="1009872">
                  <a:moveTo>
                    <a:pt x="1009872" y="652653"/>
                  </a:moveTo>
                  <a:lnTo>
                    <a:pt x="0" y="68294"/>
                  </a:lnTo>
                  <a:lnTo>
                    <a:pt x="0" y="0"/>
                  </a:lnTo>
                  <a:lnTo>
                    <a:pt x="1009872" y="584454"/>
                  </a:lnTo>
                  <a:lnTo>
                    <a:pt x="1009872" y="6526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25"/>
            <p:cNvSpPr/>
            <p:nvPr/>
          </p:nvSpPr>
          <p:spPr>
            <a:xfrm>
              <a:off x="3056084" y="2071592"/>
              <a:ext cx="2712855" cy="1569720"/>
            </a:xfrm>
            <a:custGeom>
              <a:rect b="b" l="l" r="r" t="t"/>
              <a:pathLst>
                <a:path extrusionOk="0" h="1569720" w="2712855">
                  <a:moveTo>
                    <a:pt x="2712856" y="584359"/>
                  </a:moveTo>
                  <a:lnTo>
                    <a:pt x="1009967" y="1569720"/>
                  </a:lnTo>
                  <a:lnTo>
                    <a:pt x="0" y="985361"/>
                  </a:lnTo>
                  <a:lnTo>
                    <a:pt x="1702889" y="0"/>
                  </a:lnTo>
                  <a:lnTo>
                    <a:pt x="2712856" y="58435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25"/>
            <p:cNvSpPr/>
            <p:nvPr/>
          </p:nvSpPr>
          <p:spPr>
            <a:xfrm>
              <a:off x="4066242" y="2653855"/>
              <a:ext cx="1702888" cy="1053560"/>
            </a:xfrm>
            <a:custGeom>
              <a:rect b="b" l="l" r="r" t="t"/>
              <a:pathLst>
                <a:path extrusionOk="0" h="1053560" w="1702888">
                  <a:moveTo>
                    <a:pt x="1702888" y="68199"/>
                  </a:moveTo>
                  <a:lnTo>
                    <a:pt x="0" y="1053560"/>
                  </a:lnTo>
                  <a:lnTo>
                    <a:pt x="0" y="985361"/>
                  </a:lnTo>
                  <a:lnTo>
                    <a:pt x="1702888" y="0"/>
                  </a:lnTo>
                  <a:lnTo>
                    <a:pt x="1702888" y="6819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25"/>
            <p:cNvSpPr/>
            <p:nvPr/>
          </p:nvSpPr>
          <p:spPr>
            <a:xfrm>
              <a:off x="4763535" y="2360390"/>
              <a:ext cx="519572" cy="326898"/>
            </a:xfrm>
            <a:custGeom>
              <a:rect b="b" l="l" r="r" t="t"/>
              <a:pathLst>
                <a:path extrusionOk="0" h="326898" w="519572">
                  <a:moveTo>
                    <a:pt x="519572" y="98965"/>
                  </a:moveTo>
                  <a:lnTo>
                    <a:pt x="248049" y="326898"/>
                  </a:lnTo>
                  <a:lnTo>
                    <a:pt x="0" y="227933"/>
                  </a:lnTo>
                  <a:lnTo>
                    <a:pt x="271523" y="0"/>
                  </a:lnTo>
                  <a:lnTo>
                    <a:pt x="519572" y="98965"/>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25"/>
            <p:cNvSpPr/>
            <p:nvPr/>
          </p:nvSpPr>
          <p:spPr>
            <a:xfrm>
              <a:off x="4668877" y="2346674"/>
              <a:ext cx="551219" cy="318992"/>
            </a:xfrm>
            <a:custGeom>
              <a:rect b="b" l="l" r="r" t="t"/>
              <a:pathLst>
                <a:path extrusionOk="0" h="318992" w="551219">
                  <a:moveTo>
                    <a:pt x="551220" y="123254"/>
                  </a:moveTo>
                  <a:lnTo>
                    <a:pt x="212980" y="318992"/>
                  </a:lnTo>
                  <a:lnTo>
                    <a:pt x="0" y="195739"/>
                  </a:lnTo>
                  <a:lnTo>
                    <a:pt x="338240" y="0"/>
                  </a:lnTo>
                  <a:lnTo>
                    <a:pt x="551220" y="123254"/>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25"/>
            <p:cNvSpPr/>
            <p:nvPr/>
          </p:nvSpPr>
          <p:spPr>
            <a:xfrm>
              <a:off x="4743291" y="2531554"/>
              <a:ext cx="161184" cy="93249"/>
            </a:xfrm>
            <a:custGeom>
              <a:rect b="b" l="l" r="r" t="t"/>
              <a:pathLst>
                <a:path extrusionOk="0" h="93249" w="161184">
                  <a:moveTo>
                    <a:pt x="161184" y="81248"/>
                  </a:moveTo>
                  <a:lnTo>
                    <a:pt x="140466" y="93250"/>
                  </a:lnTo>
                  <a:lnTo>
                    <a:pt x="0" y="12001"/>
                  </a:lnTo>
                  <a:lnTo>
                    <a:pt x="20718" y="0"/>
                  </a:lnTo>
                  <a:lnTo>
                    <a:pt x="161184"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25"/>
            <p:cNvSpPr/>
            <p:nvPr/>
          </p:nvSpPr>
          <p:spPr>
            <a:xfrm>
              <a:off x="4789955" y="2504598"/>
              <a:ext cx="161089" cy="93249"/>
            </a:xfrm>
            <a:custGeom>
              <a:rect b="b" l="l" r="r" t="t"/>
              <a:pathLst>
                <a:path extrusionOk="0" h="93249" w="161089">
                  <a:moveTo>
                    <a:pt x="161089" y="81248"/>
                  </a:moveTo>
                  <a:lnTo>
                    <a:pt x="140371" y="93250"/>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25"/>
            <p:cNvSpPr/>
            <p:nvPr/>
          </p:nvSpPr>
          <p:spPr>
            <a:xfrm>
              <a:off x="4834813" y="2478690"/>
              <a:ext cx="161089" cy="93154"/>
            </a:xfrm>
            <a:custGeom>
              <a:rect b="b" l="l" r="r" t="t"/>
              <a:pathLst>
                <a:path extrusionOk="0" h="93154" w="161089">
                  <a:moveTo>
                    <a:pt x="161089" y="81248"/>
                  </a:moveTo>
                  <a:lnTo>
                    <a:pt x="140371" y="93154"/>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25"/>
            <p:cNvSpPr/>
            <p:nvPr/>
          </p:nvSpPr>
          <p:spPr>
            <a:xfrm>
              <a:off x="4998753" y="2451734"/>
              <a:ext cx="102450" cy="59245"/>
            </a:xfrm>
            <a:custGeom>
              <a:rect b="b" l="l" r="r" t="t"/>
              <a:pathLst>
                <a:path extrusionOk="0" h="59245" w="102450">
                  <a:moveTo>
                    <a:pt x="102451" y="47244"/>
                  </a:moveTo>
                  <a:lnTo>
                    <a:pt x="81733" y="59246"/>
                  </a:lnTo>
                  <a:lnTo>
                    <a:pt x="0" y="12002"/>
                  </a:lnTo>
                  <a:lnTo>
                    <a:pt x="20718" y="0"/>
                  </a:lnTo>
                  <a:lnTo>
                    <a:pt x="102451" y="4724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25"/>
            <p:cNvSpPr/>
            <p:nvPr/>
          </p:nvSpPr>
          <p:spPr>
            <a:xfrm>
              <a:off x="5043611" y="2425731"/>
              <a:ext cx="102450" cy="59245"/>
            </a:xfrm>
            <a:custGeom>
              <a:rect b="b" l="l" r="r" t="t"/>
              <a:pathLst>
                <a:path extrusionOk="0" h="59245" w="102450">
                  <a:moveTo>
                    <a:pt x="102451" y="47339"/>
                  </a:moveTo>
                  <a:lnTo>
                    <a:pt x="81733" y="59246"/>
                  </a:lnTo>
                  <a:lnTo>
                    <a:pt x="0" y="12001"/>
                  </a:lnTo>
                  <a:lnTo>
                    <a:pt x="20718" y="0"/>
                  </a:lnTo>
                  <a:lnTo>
                    <a:pt x="102451" y="473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25"/>
            <p:cNvSpPr/>
            <p:nvPr/>
          </p:nvSpPr>
          <p:spPr>
            <a:xfrm>
              <a:off x="4912649" y="2469832"/>
              <a:ext cx="307447" cy="180974"/>
            </a:xfrm>
            <a:custGeom>
              <a:rect b="b" l="l" r="r" t="t"/>
              <a:pathLst>
                <a:path extrusionOk="0" h="180974" w="307447">
                  <a:moveTo>
                    <a:pt x="7508" y="180975"/>
                  </a:moveTo>
                  <a:cubicBezTo>
                    <a:pt x="13115" y="178594"/>
                    <a:pt x="307448" y="0"/>
                    <a:pt x="307448" y="0"/>
                  </a:cubicBezTo>
                  <a:lnTo>
                    <a:pt x="0" y="178117"/>
                  </a:lnTo>
                  <a:close/>
                </a:path>
              </a:pathLst>
            </a:custGeom>
            <a:solidFill>
              <a:srgbClr val="D6D6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25"/>
            <p:cNvSpPr/>
            <p:nvPr/>
          </p:nvSpPr>
          <p:spPr>
            <a:xfrm>
              <a:off x="4894497" y="2841212"/>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25"/>
            <p:cNvSpPr/>
            <p:nvPr/>
          </p:nvSpPr>
          <p:spPr>
            <a:xfrm>
              <a:off x="4901418" y="2763964"/>
              <a:ext cx="147800" cy="156591"/>
            </a:xfrm>
            <a:custGeom>
              <a:rect b="b" l="l" r="r" t="t"/>
              <a:pathLst>
                <a:path extrusionOk="0" h="156591" w="14780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25"/>
            <p:cNvSpPr/>
            <p:nvPr/>
          </p:nvSpPr>
          <p:spPr>
            <a:xfrm>
              <a:off x="4901720" y="2721292"/>
              <a:ext cx="147498" cy="85344"/>
            </a:xfrm>
            <a:custGeom>
              <a:rect b="b" l="l" r="r" t="t"/>
              <a:pathLst>
                <a:path extrusionOk="0" h="85344" w="147498">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25"/>
            <p:cNvSpPr/>
            <p:nvPr/>
          </p:nvSpPr>
          <p:spPr>
            <a:xfrm>
              <a:off x="4913314" y="2732891"/>
              <a:ext cx="124214" cy="61955"/>
            </a:xfrm>
            <a:custGeom>
              <a:rect b="b" l="l" r="r" t="t"/>
              <a:pathLst>
                <a:path extrusionOk="0" h="61955" w="124214">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25"/>
            <p:cNvSpPr/>
            <p:nvPr/>
          </p:nvSpPr>
          <p:spPr>
            <a:xfrm>
              <a:off x="4922818" y="2733153"/>
              <a:ext cx="114710" cy="61622"/>
            </a:xfrm>
            <a:custGeom>
              <a:rect b="b" l="l" r="r" t="t"/>
              <a:pathLst>
                <a:path extrusionOk="0" h="61622" w="11471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25"/>
            <p:cNvSpPr/>
            <p:nvPr/>
          </p:nvSpPr>
          <p:spPr>
            <a:xfrm>
              <a:off x="5015195" y="2807589"/>
              <a:ext cx="42215" cy="98678"/>
            </a:xfrm>
            <a:custGeom>
              <a:rect b="b" l="l" r="r" t="t"/>
              <a:pathLst>
                <a:path extrusionOk="0" h="98678" w="42215">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25"/>
            <p:cNvSpPr/>
            <p:nvPr/>
          </p:nvSpPr>
          <p:spPr>
            <a:xfrm>
              <a:off x="5015195" y="2812256"/>
              <a:ext cx="34783" cy="94465"/>
            </a:xfrm>
            <a:custGeom>
              <a:rect b="b" l="l" r="r" t="t"/>
              <a:pathLst>
                <a:path extrusionOk="0" h="94465" w="34783">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25"/>
            <p:cNvSpPr/>
            <p:nvPr/>
          </p:nvSpPr>
          <p:spPr>
            <a:xfrm>
              <a:off x="3439562" y="299475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25"/>
            <p:cNvSpPr/>
            <p:nvPr/>
          </p:nvSpPr>
          <p:spPr>
            <a:xfrm>
              <a:off x="3446488" y="2917507"/>
              <a:ext cx="147795" cy="156591"/>
            </a:xfrm>
            <a:custGeom>
              <a:rect b="b" l="l" r="r" t="t"/>
              <a:pathLst>
                <a:path extrusionOk="0" h="156591" w="147795">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25"/>
            <p:cNvSpPr/>
            <p:nvPr/>
          </p:nvSpPr>
          <p:spPr>
            <a:xfrm>
              <a:off x="3446785" y="287483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25"/>
            <p:cNvSpPr/>
            <p:nvPr/>
          </p:nvSpPr>
          <p:spPr>
            <a:xfrm>
              <a:off x="3458475" y="2886430"/>
              <a:ext cx="124119" cy="61959"/>
            </a:xfrm>
            <a:custGeom>
              <a:rect b="b" l="l" r="r" t="t"/>
              <a:pathLst>
                <a:path extrusionOk="0" h="61959" w="124119">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25"/>
            <p:cNvSpPr/>
            <p:nvPr/>
          </p:nvSpPr>
          <p:spPr>
            <a:xfrm>
              <a:off x="3467883" y="2886601"/>
              <a:ext cx="114710" cy="61717"/>
            </a:xfrm>
            <a:custGeom>
              <a:rect b="b" l="l" r="r" t="t"/>
              <a:pathLst>
                <a:path extrusionOk="0" h="61717" w="11471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25"/>
            <p:cNvSpPr/>
            <p:nvPr/>
          </p:nvSpPr>
          <p:spPr>
            <a:xfrm>
              <a:off x="3559880" y="2961132"/>
              <a:ext cx="42223" cy="98678"/>
            </a:xfrm>
            <a:custGeom>
              <a:rect b="b" l="l" r="r" t="t"/>
              <a:pathLst>
                <a:path extrusionOk="0" h="98678" w="42223">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25"/>
            <p:cNvSpPr/>
            <p:nvPr/>
          </p:nvSpPr>
          <p:spPr>
            <a:xfrm>
              <a:off x="3560165" y="2965989"/>
              <a:ext cx="34688" cy="94398"/>
            </a:xfrm>
            <a:custGeom>
              <a:rect b="b" l="l" r="r" t="t"/>
              <a:pathLst>
                <a:path extrusionOk="0" h="94398" w="34688">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25"/>
            <p:cNvSpPr/>
            <p:nvPr/>
          </p:nvSpPr>
          <p:spPr>
            <a:xfrm>
              <a:off x="5618400" y="4515040"/>
              <a:ext cx="756691" cy="437959"/>
            </a:xfrm>
            <a:custGeom>
              <a:rect b="b" l="l" r="r" t="t"/>
              <a:pathLst>
                <a:path extrusionOk="0" h="437959" w="756691">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25"/>
            <p:cNvSpPr/>
            <p:nvPr/>
          </p:nvSpPr>
          <p:spPr>
            <a:xfrm>
              <a:off x="6158405" y="3069812"/>
              <a:ext cx="186021" cy="406050"/>
            </a:xfrm>
            <a:custGeom>
              <a:rect b="b" l="l" r="r" t="t"/>
              <a:pathLst>
                <a:path extrusionOk="0" h="406050" w="186021">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25"/>
            <p:cNvSpPr/>
            <p:nvPr/>
          </p:nvSpPr>
          <p:spPr>
            <a:xfrm>
              <a:off x="6184541" y="2902850"/>
              <a:ext cx="133813" cy="257894"/>
            </a:xfrm>
            <a:custGeom>
              <a:rect b="b" l="l" r="r" t="t"/>
              <a:pathLst>
                <a:path extrusionOk="0" h="257894" w="133813">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25"/>
            <p:cNvSpPr/>
            <p:nvPr/>
          </p:nvSpPr>
          <p:spPr>
            <a:xfrm>
              <a:off x="5735029" y="4688404"/>
              <a:ext cx="288490" cy="162715"/>
            </a:xfrm>
            <a:custGeom>
              <a:rect b="b" l="l" r="r" t="t"/>
              <a:pathLst>
                <a:path extrusionOk="0" h="162715" w="28849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25"/>
            <p:cNvSpPr/>
            <p:nvPr/>
          </p:nvSpPr>
          <p:spPr>
            <a:xfrm>
              <a:off x="5735111" y="4715446"/>
              <a:ext cx="283683" cy="135768"/>
            </a:xfrm>
            <a:custGeom>
              <a:rect b="b" l="l" r="r" t="t"/>
              <a:pathLst>
                <a:path extrusionOk="0" h="135768" w="283683">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25"/>
            <p:cNvSpPr/>
            <p:nvPr/>
          </p:nvSpPr>
          <p:spPr>
            <a:xfrm>
              <a:off x="5946488" y="4593442"/>
              <a:ext cx="288134" cy="162731"/>
            </a:xfrm>
            <a:custGeom>
              <a:rect b="b" l="l" r="r" t="t"/>
              <a:pathLst>
                <a:path extrusionOk="0" h="162731" w="288134">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25"/>
            <p:cNvSpPr/>
            <p:nvPr/>
          </p:nvSpPr>
          <p:spPr>
            <a:xfrm>
              <a:off x="5946095" y="4620482"/>
              <a:ext cx="283683" cy="135691"/>
            </a:xfrm>
            <a:custGeom>
              <a:rect b="b" l="l" r="r" t="t"/>
              <a:pathLst>
                <a:path extrusionOk="0" h="135691" w="283683">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25"/>
            <p:cNvSpPr/>
            <p:nvPr/>
          </p:nvSpPr>
          <p:spPr>
            <a:xfrm>
              <a:off x="5812467" y="3540156"/>
              <a:ext cx="422006" cy="1193603"/>
            </a:xfrm>
            <a:custGeom>
              <a:rect b="b" l="l" r="r" t="t"/>
              <a:pathLst>
                <a:path extrusionOk="0" h="1193603" w="422006">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25"/>
            <p:cNvSpPr/>
            <p:nvPr/>
          </p:nvSpPr>
          <p:spPr>
            <a:xfrm>
              <a:off x="5874419" y="2560474"/>
              <a:ext cx="305952" cy="491697"/>
            </a:xfrm>
            <a:custGeom>
              <a:rect b="b" l="l" r="r" t="t"/>
              <a:pathLst>
                <a:path extrusionOk="0" h="491697" w="305952">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25"/>
            <p:cNvSpPr/>
            <p:nvPr/>
          </p:nvSpPr>
          <p:spPr>
            <a:xfrm>
              <a:off x="5809360" y="2908700"/>
              <a:ext cx="471048" cy="781597"/>
            </a:xfrm>
            <a:custGeom>
              <a:rect b="b" l="l" r="r" t="t"/>
              <a:pathLst>
                <a:path extrusionOk="0" h="781597" w="471048">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25"/>
            <p:cNvSpPr/>
            <p:nvPr/>
          </p:nvSpPr>
          <p:spPr>
            <a:xfrm>
              <a:off x="5348856" y="3006224"/>
              <a:ext cx="597933" cy="466333"/>
            </a:xfrm>
            <a:custGeom>
              <a:rect b="b" l="l" r="r" t="t"/>
              <a:pathLst>
                <a:path extrusionOk="0" h="466333" w="597933">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25"/>
            <p:cNvSpPr/>
            <p:nvPr/>
          </p:nvSpPr>
          <p:spPr>
            <a:xfrm>
              <a:off x="5786047" y="2996305"/>
              <a:ext cx="182011" cy="266828"/>
            </a:xfrm>
            <a:custGeom>
              <a:rect b="b" l="l" r="r" t="t"/>
              <a:pathLst>
                <a:path extrusionOk="0" h="266828" w="182011">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25"/>
            <p:cNvSpPr/>
            <p:nvPr/>
          </p:nvSpPr>
          <p:spPr>
            <a:xfrm>
              <a:off x="5873666" y="2538911"/>
              <a:ext cx="296973" cy="328330"/>
            </a:xfrm>
            <a:custGeom>
              <a:rect b="b" l="l" r="r" t="t"/>
              <a:pathLst>
                <a:path extrusionOk="0" h="328330" w="296973">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25"/>
            <p:cNvSpPr/>
            <p:nvPr/>
          </p:nvSpPr>
          <p:spPr>
            <a:xfrm>
              <a:off x="4255557" y="1955958"/>
              <a:ext cx="334153" cy="334898"/>
            </a:xfrm>
            <a:custGeom>
              <a:rect b="b" l="l" r="r" t="t"/>
              <a:pathLst>
                <a:path extrusionOk="0" h="334898" w="334153">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25"/>
            <p:cNvSpPr/>
            <p:nvPr/>
          </p:nvSpPr>
          <p:spPr>
            <a:xfrm>
              <a:off x="4197204" y="1948719"/>
              <a:ext cx="450859" cy="225075"/>
            </a:xfrm>
            <a:custGeom>
              <a:rect b="b" l="l" r="r" t="t"/>
              <a:pathLst>
                <a:path extrusionOk="0" h="225075" w="450859">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25"/>
            <p:cNvSpPr/>
            <p:nvPr/>
          </p:nvSpPr>
          <p:spPr>
            <a:xfrm>
              <a:off x="4129822" y="1856041"/>
              <a:ext cx="585718" cy="291750"/>
            </a:xfrm>
            <a:custGeom>
              <a:rect b="b" l="l" r="r" t="t"/>
              <a:pathLst>
                <a:path extrusionOk="0" h="291750" w="585718">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25"/>
            <p:cNvSpPr/>
            <p:nvPr/>
          </p:nvSpPr>
          <p:spPr>
            <a:xfrm>
              <a:off x="4129822" y="1818703"/>
              <a:ext cx="585718" cy="291750"/>
            </a:xfrm>
            <a:custGeom>
              <a:rect b="b" l="l" r="r" t="t"/>
              <a:pathLst>
                <a:path extrusionOk="0" h="291750" w="585718">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25"/>
            <p:cNvSpPr/>
            <p:nvPr/>
          </p:nvSpPr>
          <p:spPr>
            <a:xfrm>
              <a:off x="4066052" y="1720024"/>
              <a:ext cx="713163" cy="355663"/>
            </a:xfrm>
            <a:custGeom>
              <a:rect b="b" l="l" r="r" t="t"/>
              <a:pathLst>
                <a:path extrusionOk="0" h="355663" w="713163">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25"/>
            <p:cNvSpPr/>
            <p:nvPr/>
          </p:nvSpPr>
          <p:spPr>
            <a:xfrm>
              <a:off x="4066052" y="1674590"/>
              <a:ext cx="713163" cy="355568"/>
            </a:xfrm>
            <a:custGeom>
              <a:rect b="b" l="l" r="r" t="t"/>
              <a:pathLst>
                <a:path extrusionOk="0" h="355568" w="713163">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25"/>
            <p:cNvSpPr/>
            <p:nvPr/>
          </p:nvSpPr>
          <p:spPr>
            <a:xfrm>
              <a:off x="4013211" y="1574958"/>
              <a:ext cx="818751" cy="408241"/>
            </a:xfrm>
            <a:custGeom>
              <a:rect b="b" l="l" r="r" t="t"/>
              <a:pathLst>
                <a:path extrusionOk="0" h="408241" w="818751">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25"/>
            <p:cNvSpPr/>
            <p:nvPr/>
          </p:nvSpPr>
          <p:spPr>
            <a:xfrm>
              <a:off x="4013211" y="1522666"/>
              <a:ext cx="818751" cy="408336"/>
            </a:xfrm>
            <a:custGeom>
              <a:rect b="b" l="l" r="r" t="t"/>
              <a:pathLst>
                <a:path extrusionOk="0" h="408336" w="818751">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25"/>
            <p:cNvSpPr/>
            <p:nvPr/>
          </p:nvSpPr>
          <p:spPr>
            <a:xfrm>
              <a:off x="3962270" y="1359312"/>
              <a:ext cx="920726" cy="532828"/>
            </a:xfrm>
            <a:custGeom>
              <a:rect b="b" l="l" r="r" t="t"/>
              <a:pathLst>
                <a:path extrusionOk="0" h="532828" w="920726">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25"/>
            <p:cNvSpPr/>
            <p:nvPr/>
          </p:nvSpPr>
          <p:spPr>
            <a:xfrm>
              <a:off x="4264396"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25"/>
            <p:cNvSpPr/>
            <p:nvPr/>
          </p:nvSpPr>
          <p:spPr>
            <a:xfrm>
              <a:off x="4543522"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25"/>
            <p:cNvSpPr/>
            <p:nvPr/>
          </p:nvSpPr>
          <p:spPr>
            <a:xfrm>
              <a:off x="4264396" y="901827"/>
              <a:ext cx="319897" cy="108775"/>
            </a:xfrm>
            <a:custGeom>
              <a:rect b="b" l="l" r="r" t="t"/>
              <a:pathLst>
                <a:path extrusionOk="0" h="108775" w="319897">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25"/>
            <p:cNvSpPr/>
            <p:nvPr/>
          </p:nvSpPr>
          <p:spPr>
            <a:xfrm>
              <a:off x="3749667" y="190500"/>
              <a:ext cx="1343462" cy="1451800"/>
            </a:xfrm>
            <a:custGeom>
              <a:rect b="b" l="l" r="r" t="t"/>
              <a:pathLst>
                <a:path extrusionOk="0" h="1451800" w="1343462">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15" name="Google Shape;815;p25"/>
            <p:cNvGrpSpPr/>
            <p:nvPr/>
          </p:nvGrpSpPr>
          <p:grpSpPr>
            <a:xfrm>
              <a:off x="3923682" y="3244965"/>
              <a:ext cx="195764" cy="131404"/>
              <a:chOff x="5733332" y="4102215"/>
              <a:chExt cx="195764" cy="131404"/>
            </a:xfrm>
          </p:grpSpPr>
          <p:sp>
            <p:nvSpPr>
              <p:cNvPr id="816" name="Google Shape;816;p25"/>
              <p:cNvSpPr/>
              <p:nvPr/>
            </p:nvSpPr>
            <p:spPr>
              <a:xfrm>
                <a:off x="5734887" y="4131087"/>
                <a:ext cx="177232" cy="100744"/>
              </a:xfrm>
              <a:custGeom>
                <a:rect b="b" l="l" r="r" t="t"/>
                <a:pathLst>
                  <a:path extrusionOk="0" h="100744" w="177232">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25"/>
              <p:cNvSpPr/>
              <p:nvPr/>
            </p:nvSpPr>
            <p:spPr>
              <a:xfrm>
                <a:off x="5750846" y="4118425"/>
                <a:ext cx="155883" cy="109857"/>
              </a:xfrm>
              <a:custGeom>
                <a:rect b="b" l="l" r="r" t="t"/>
                <a:pathLst>
                  <a:path extrusionOk="0" h="109857" w="155883">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25"/>
              <p:cNvSpPr/>
              <p:nvPr/>
            </p:nvSpPr>
            <p:spPr>
              <a:xfrm>
                <a:off x="5733332" y="4130673"/>
                <a:ext cx="192169" cy="73375"/>
              </a:xfrm>
              <a:custGeom>
                <a:rect b="b" l="l" r="r" t="t"/>
                <a:pathLst>
                  <a:path extrusionOk="0" h="73375" w="192169">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25"/>
              <p:cNvSpPr/>
              <p:nvPr/>
            </p:nvSpPr>
            <p:spPr>
              <a:xfrm>
                <a:off x="5757380" y="4106036"/>
                <a:ext cx="156130" cy="127583"/>
              </a:xfrm>
              <a:custGeom>
                <a:rect b="b" l="l" r="r" t="t"/>
                <a:pathLst>
                  <a:path extrusionOk="0" h="127583" w="15613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25"/>
              <p:cNvSpPr/>
              <p:nvPr/>
            </p:nvSpPr>
            <p:spPr>
              <a:xfrm>
                <a:off x="5834686" y="4162247"/>
                <a:ext cx="73778" cy="62054"/>
              </a:xfrm>
              <a:custGeom>
                <a:rect b="b" l="l" r="r" t="t"/>
                <a:pathLst>
                  <a:path extrusionOk="0" h="62054" w="73778">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25"/>
              <p:cNvSpPr/>
              <p:nvPr/>
            </p:nvSpPr>
            <p:spPr>
              <a:xfrm>
                <a:off x="5745586" y="4102215"/>
                <a:ext cx="183510" cy="128783"/>
              </a:xfrm>
              <a:custGeom>
                <a:rect b="b" l="l" r="r" t="t"/>
                <a:pathLst>
                  <a:path extrusionOk="0" h="128783" w="18351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25"/>
              <p:cNvSpPr/>
              <p:nvPr/>
            </p:nvSpPr>
            <p:spPr>
              <a:xfrm>
                <a:off x="5752081" y="4128325"/>
                <a:ext cx="64221" cy="49275"/>
              </a:xfrm>
              <a:custGeom>
                <a:rect b="b" l="l" r="r" t="t"/>
                <a:pathLst>
                  <a:path extrusionOk="0" h="49275" w="64221">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25"/>
              <p:cNvSpPr/>
              <p:nvPr/>
            </p:nvSpPr>
            <p:spPr>
              <a:xfrm>
                <a:off x="5833480" y="4174426"/>
                <a:ext cx="68642" cy="51616"/>
              </a:xfrm>
              <a:custGeom>
                <a:rect b="b" l="l" r="r" t="t"/>
                <a:pathLst>
                  <a:path extrusionOk="0" h="51616" w="68642">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25"/>
              <p:cNvSpPr/>
              <p:nvPr/>
            </p:nvSpPr>
            <p:spPr>
              <a:xfrm>
                <a:off x="5752373" y="4115091"/>
                <a:ext cx="68187" cy="61619"/>
              </a:xfrm>
              <a:custGeom>
                <a:rect b="b" l="l" r="r" t="t"/>
                <a:pathLst>
                  <a:path extrusionOk="0" h="61619" w="68187">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5" name="Google Shape;825;p25"/>
            <p:cNvGrpSpPr/>
            <p:nvPr/>
          </p:nvGrpSpPr>
          <p:grpSpPr>
            <a:xfrm flipH="1">
              <a:off x="3829267" y="2465054"/>
              <a:ext cx="683694" cy="518573"/>
              <a:chOff x="6621095" y="1452181"/>
              <a:chExt cx="330894" cy="250785"/>
            </a:xfrm>
          </p:grpSpPr>
          <p:sp>
            <p:nvSpPr>
              <p:cNvPr id="826" name="Google Shape;826;p2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2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2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2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2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31" name="Google Shape;831;p25"/>
            <p:cNvSpPr/>
            <p:nvPr/>
          </p:nvSpPr>
          <p:spPr>
            <a:xfrm rot="-1803147">
              <a:off x="6082659" y="320502"/>
              <a:ext cx="40427" cy="70097"/>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25"/>
            <p:cNvSpPr/>
            <p:nvPr/>
          </p:nvSpPr>
          <p:spPr>
            <a:xfrm>
              <a:off x="5777153" y="2115925"/>
              <a:ext cx="669353" cy="387341"/>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25"/>
            <p:cNvSpPr/>
            <p:nvPr/>
          </p:nvSpPr>
          <p:spPr>
            <a:xfrm>
              <a:off x="5964040" y="276791"/>
              <a:ext cx="375852" cy="551229"/>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25"/>
            <p:cNvSpPr/>
            <p:nvPr/>
          </p:nvSpPr>
          <p:spPr>
            <a:xfrm>
              <a:off x="5952425" y="673402"/>
              <a:ext cx="70057" cy="407712"/>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25"/>
            <p:cNvSpPr/>
            <p:nvPr/>
          </p:nvSpPr>
          <p:spPr>
            <a:xfrm>
              <a:off x="5992903" y="271657"/>
              <a:ext cx="179035" cy="222681"/>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25"/>
            <p:cNvSpPr/>
            <p:nvPr/>
          </p:nvSpPr>
          <p:spPr>
            <a:xfrm>
              <a:off x="6027515" y="513497"/>
              <a:ext cx="222025" cy="248990"/>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25"/>
            <p:cNvSpPr/>
            <p:nvPr/>
          </p:nvSpPr>
          <p:spPr>
            <a:xfrm>
              <a:off x="5963282" y="594790"/>
              <a:ext cx="323371" cy="372912"/>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25"/>
            <p:cNvSpPr/>
            <p:nvPr/>
          </p:nvSpPr>
          <p:spPr>
            <a:xfrm>
              <a:off x="6020709" y="289521"/>
              <a:ext cx="238064" cy="294179"/>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25"/>
            <p:cNvSpPr/>
            <p:nvPr/>
          </p:nvSpPr>
          <p:spPr>
            <a:xfrm>
              <a:off x="6029967" y="288305"/>
              <a:ext cx="239492" cy="225171"/>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25"/>
            <p:cNvSpPr/>
            <p:nvPr/>
          </p:nvSpPr>
          <p:spPr>
            <a:xfrm>
              <a:off x="6069645" y="2237688"/>
              <a:ext cx="188076" cy="143860"/>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25"/>
            <p:cNvSpPr/>
            <p:nvPr/>
          </p:nvSpPr>
          <p:spPr>
            <a:xfrm>
              <a:off x="6070415" y="2283614"/>
              <a:ext cx="187263" cy="97891"/>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25"/>
            <p:cNvSpPr/>
            <p:nvPr/>
          </p:nvSpPr>
          <p:spPr>
            <a:xfrm>
              <a:off x="5927157" y="2205996"/>
              <a:ext cx="172547" cy="133696"/>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25"/>
            <p:cNvSpPr/>
            <p:nvPr/>
          </p:nvSpPr>
          <p:spPr>
            <a:xfrm>
              <a:off x="5927737" y="2249998"/>
              <a:ext cx="171800" cy="89748"/>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25"/>
            <p:cNvSpPr/>
            <p:nvPr/>
          </p:nvSpPr>
          <p:spPr>
            <a:xfrm>
              <a:off x="5955035" y="963103"/>
              <a:ext cx="368082" cy="128814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25"/>
            <p:cNvSpPr/>
            <p:nvPr/>
          </p:nvSpPr>
          <p:spPr>
            <a:xfrm>
              <a:off x="5939457" y="937334"/>
              <a:ext cx="391797" cy="856741"/>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25"/>
            <p:cNvSpPr/>
            <p:nvPr/>
          </p:nvSpPr>
          <p:spPr>
            <a:xfrm>
              <a:off x="5733626" y="681017"/>
              <a:ext cx="564393" cy="49234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25"/>
            <p:cNvSpPr/>
            <p:nvPr/>
          </p:nvSpPr>
          <p:spPr>
            <a:xfrm>
              <a:off x="6171801" y="649512"/>
              <a:ext cx="135912" cy="159574"/>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25"/>
            <p:cNvSpPr/>
            <p:nvPr/>
          </p:nvSpPr>
          <p:spPr>
            <a:xfrm>
              <a:off x="5953447" y="594810"/>
              <a:ext cx="109819" cy="11544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26"/>
          <p:cNvSpPr txBox="1"/>
          <p:nvPr>
            <p:ph type="title"/>
          </p:nvPr>
        </p:nvSpPr>
        <p:spPr>
          <a:xfrm>
            <a:off x="249350" y="85500"/>
            <a:ext cx="3533400" cy="98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Supervised Learning</a:t>
            </a:r>
            <a:endParaRPr sz="3000"/>
          </a:p>
        </p:txBody>
      </p:sp>
      <p:sp>
        <p:nvSpPr>
          <p:cNvPr id="854" name="Google Shape;854;p26"/>
          <p:cNvSpPr txBox="1"/>
          <p:nvPr>
            <p:ph idx="1" type="body"/>
          </p:nvPr>
        </p:nvSpPr>
        <p:spPr>
          <a:xfrm>
            <a:off x="249350" y="926125"/>
            <a:ext cx="3355500" cy="4117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Refers to methods used where by the result/outcome of the inputs is known in advance. Running these types of methods will result in models tailored </a:t>
            </a:r>
            <a:r>
              <a:rPr lang="en"/>
              <a:t>specifically</a:t>
            </a:r>
            <a:r>
              <a:rPr lang="en"/>
              <a:t> to the given data. Outside data will result in outputs that the model learned to associate/relate to the given inputs with.</a:t>
            </a:r>
            <a:endParaRPr/>
          </a:p>
        </p:txBody>
      </p:sp>
      <p:pic>
        <p:nvPicPr>
          <p:cNvPr id="855" name="Google Shape;855;p26"/>
          <p:cNvPicPr preferRelativeResize="0"/>
          <p:nvPr/>
        </p:nvPicPr>
        <p:blipFill rotWithShape="1">
          <a:blip r:embed="rId3">
            <a:alphaModFix/>
          </a:blip>
          <a:srcRect b="0" l="3295" r="37860" t="0"/>
          <a:stretch/>
        </p:blipFill>
        <p:spPr>
          <a:xfrm flipH="1" rot="10800000">
            <a:off x="4572000" y="0"/>
            <a:ext cx="4572000" cy="5143500"/>
          </a:xfrm>
          <a:prstGeom prst="snip1Rect">
            <a:avLst>
              <a:gd fmla="val 9999" name="adj"/>
            </a:avLst>
          </a:prstGeom>
          <a:noFill/>
          <a:ln>
            <a:noFill/>
          </a:ln>
        </p:spPr>
      </p:pic>
      <p:sp>
        <p:nvSpPr>
          <p:cNvPr id="856" name="Google Shape;856;p2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57" name="Google Shape;857;p26"/>
          <p:cNvPicPr preferRelativeResize="0"/>
          <p:nvPr/>
        </p:nvPicPr>
        <p:blipFill>
          <a:blip r:embed="rId4">
            <a:alphaModFix/>
          </a:blip>
          <a:stretch>
            <a:fillRect/>
          </a:stretch>
        </p:blipFill>
        <p:spPr>
          <a:xfrm>
            <a:off x="3782825" y="0"/>
            <a:ext cx="536117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27"/>
          <p:cNvSpPr txBox="1"/>
          <p:nvPr>
            <p:ph type="title"/>
          </p:nvPr>
        </p:nvSpPr>
        <p:spPr>
          <a:xfrm>
            <a:off x="457200" y="605600"/>
            <a:ext cx="8583000" cy="53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Type of Supervised Models</a:t>
            </a:r>
            <a:endParaRPr sz="3600"/>
          </a:p>
        </p:txBody>
      </p:sp>
      <p:sp>
        <p:nvSpPr>
          <p:cNvPr id="863" name="Google Shape;863;p27"/>
          <p:cNvSpPr txBox="1"/>
          <p:nvPr>
            <p:ph idx="1" type="body"/>
          </p:nvPr>
        </p:nvSpPr>
        <p:spPr>
          <a:xfrm>
            <a:off x="457200" y="1481300"/>
            <a:ext cx="2563500" cy="1481700"/>
          </a:xfrm>
          <a:prstGeom prst="rect">
            <a:avLst/>
          </a:prstGeom>
        </p:spPr>
        <p:txBody>
          <a:bodyPr anchorCtr="0" anchor="t" bIns="0" lIns="0" spcFirstLastPara="1" rIns="0" wrap="square" tIns="0">
            <a:noAutofit/>
          </a:bodyPr>
          <a:lstStyle/>
          <a:p>
            <a:pPr indent="-304800" lvl="0" marL="457200" rtl="0" algn="l">
              <a:spcBef>
                <a:spcPts val="600"/>
              </a:spcBef>
              <a:spcAft>
                <a:spcPts val="0"/>
              </a:spcAft>
              <a:buSzPts val="1200"/>
              <a:buChar char="▸"/>
            </a:pPr>
            <a:r>
              <a:rPr lang="en" sz="1200"/>
              <a:t>K-Nearest </a:t>
            </a:r>
            <a:r>
              <a:rPr lang="en" sz="1200"/>
              <a:t>Neighbor</a:t>
            </a:r>
            <a:r>
              <a:rPr lang="en" sz="1200"/>
              <a:t> (K-NN)</a:t>
            </a:r>
            <a:endParaRPr sz="1200"/>
          </a:p>
          <a:p>
            <a:pPr indent="-304800" lvl="0" marL="457200" rtl="0" algn="l">
              <a:spcBef>
                <a:spcPts val="0"/>
              </a:spcBef>
              <a:spcAft>
                <a:spcPts val="0"/>
              </a:spcAft>
              <a:buSzPts val="1200"/>
              <a:buChar char="▸"/>
            </a:pPr>
            <a:r>
              <a:rPr lang="en" sz="1200"/>
              <a:t>Support Vector Machine (SVM)</a:t>
            </a:r>
            <a:endParaRPr sz="1200"/>
          </a:p>
          <a:p>
            <a:pPr indent="-304800" lvl="0" marL="457200" rtl="0" algn="l">
              <a:spcBef>
                <a:spcPts val="0"/>
              </a:spcBef>
              <a:spcAft>
                <a:spcPts val="0"/>
              </a:spcAft>
              <a:buSzPts val="1200"/>
              <a:buChar char="▸"/>
            </a:pPr>
            <a:r>
              <a:rPr lang="en" sz="1200"/>
              <a:t>Kernel</a:t>
            </a:r>
            <a:r>
              <a:rPr lang="en" sz="1200"/>
              <a:t> SVM</a:t>
            </a:r>
            <a:endParaRPr sz="1200"/>
          </a:p>
          <a:p>
            <a:pPr indent="-304800" lvl="0" marL="457200" rtl="0" algn="l">
              <a:spcBef>
                <a:spcPts val="0"/>
              </a:spcBef>
              <a:spcAft>
                <a:spcPts val="0"/>
              </a:spcAft>
              <a:buSzPts val="1200"/>
              <a:buChar char="▸"/>
            </a:pPr>
            <a:r>
              <a:rPr lang="en" sz="1200"/>
              <a:t>Naive Bayes</a:t>
            </a:r>
            <a:endParaRPr sz="1200"/>
          </a:p>
          <a:p>
            <a:pPr indent="-304800" lvl="0" marL="457200" rtl="0" algn="l">
              <a:spcBef>
                <a:spcPts val="0"/>
              </a:spcBef>
              <a:spcAft>
                <a:spcPts val="0"/>
              </a:spcAft>
              <a:buSzPts val="1200"/>
              <a:buChar char="▸"/>
            </a:pPr>
            <a:r>
              <a:rPr lang="en" sz="1200"/>
              <a:t>Decision Tree Classification</a:t>
            </a:r>
            <a:endParaRPr sz="1200"/>
          </a:p>
          <a:p>
            <a:pPr indent="-304800" lvl="0" marL="457200" rtl="0" algn="l">
              <a:spcBef>
                <a:spcPts val="0"/>
              </a:spcBef>
              <a:spcAft>
                <a:spcPts val="0"/>
              </a:spcAft>
              <a:buSzPts val="1200"/>
              <a:buChar char="▸"/>
            </a:pPr>
            <a:r>
              <a:rPr lang="en" sz="1200"/>
              <a:t>Random Forest Classification</a:t>
            </a:r>
            <a:endParaRPr sz="1200"/>
          </a:p>
          <a:p>
            <a:pPr indent="-304800" lvl="0" marL="457200" rtl="0" algn="l">
              <a:spcBef>
                <a:spcPts val="0"/>
              </a:spcBef>
              <a:spcAft>
                <a:spcPts val="0"/>
              </a:spcAft>
              <a:buSzPts val="1200"/>
              <a:buChar char="▸"/>
            </a:pPr>
            <a:r>
              <a:rPr lang="en" sz="1200"/>
              <a:t>Logistic Regression</a:t>
            </a:r>
            <a:endParaRPr sz="1200"/>
          </a:p>
        </p:txBody>
      </p:sp>
      <p:sp>
        <p:nvSpPr>
          <p:cNvPr id="864" name="Google Shape;864;p27"/>
          <p:cNvSpPr txBox="1"/>
          <p:nvPr>
            <p:ph idx="2" type="body"/>
          </p:nvPr>
        </p:nvSpPr>
        <p:spPr>
          <a:xfrm>
            <a:off x="3290250" y="1447100"/>
            <a:ext cx="5396400" cy="148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200"/>
              <a:t>Used in:</a:t>
            </a:r>
            <a:endParaRPr sz="1200"/>
          </a:p>
          <a:p>
            <a:pPr indent="-304800" lvl="0" marL="457200" rtl="0" algn="l">
              <a:spcBef>
                <a:spcPts val="600"/>
              </a:spcBef>
              <a:spcAft>
                <a:spcPts val="0"/>
              </a:spcAft>
              <a:buSzPts val="1200"/>
              <a:buChar char="▸"/>
            </a:pPr>
            <a:r>
              <a:rPr lang="en" sz="1200"/>
              <a:t>Identity Fraud Detection</a:t>
            </a:r>
            <a:endParaRPr sz="1200"/>
          </a:p>
          <a:p>
            <a:pPr indent="-304800" lvl="0" marL="457200" rtl="0" algn="l">
              <a:spcBef>
                <a:spcPts val="0"/>
              </a:spcBef>
              <a:spcAft>
                <a:spcPts val="0"/>
              </a:spcAft>
              <a:buSzPts val="1200"/>
              <a:buChar char="▸"/>
            </a:pPr>
            <a:r>
              <a:rPr lang="en" sz="1200"/>
              <a:t>Image Classification</a:t>
            </a:r>
            <a:endParaRPr sz="1200"/>
          </a:p>
          <a:p>
            <a:pPr indent="-304800" lvl="0" marL="457200" rtl="0" algn="l">
              <a:spcBef>
                <a:spcPts val="0"/>
              </a:spcBef>
              <a:spcAft>
                <a:spcPts val="0"/>
              </a:spcAft>
              <a:buSzPts val="1200"/>
              <a:buChar char="▸"/>
            </a:pPr>
            <a:r>
              <a:rPr lang="en" sz="1200"/>
              <a:t>Customer Retention</a:t>
            </a:r>
            <a:endParaRPr sz="1200"/>
          </a:p>
          <a:p>
            <a:pPr indent="-304800" lvl="0" marL="457200" rtl="0" algn="l">
              <a:spcBef>
                <a:spcPts val="0"/>
              </a:spcBef>
              <a:spcAft>
                <a:spcPts val="0"/>
              </a:spcAft>
              <a:buSzPts val="1200"/>
              <a:buChar char="▸"/>
            </a:pPr>
            <a:r>
              <a:rPr lang="en" sz="1200"/>
              <a:t>Diagnostics</a:t>
            </a:r>
            <a:endParaRPr sz="1200"/>
          </a:p>
          <a:p>
            <a:pPr indent="-304800" lvl="0" marL="457200" rtl="0" algn="l">
              <a:spcBef>
                <a:spcPts val="0"/>
              </a:spcBef>
              <a:spcAft>
                <a:spcPts val="0"/>
              </a:spcAft>
              <a:buSzPts val="1200"/>
              <a:buChar char="▸"/>
            </a:pPr>
            <a:r>
              <a:rPr lang="en" sz="1200"/>
              <a:t>etc.</a:t>
            </a:r>
            <a:endParaRPr sz="1200"/>
          </a:p>
        </p:txBody>
      </p:sp>
      <p:sp>
        <p:nvSpPr>
          <p:cNvPr id="865" name="Google Shape;865;p2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66" name="Google Shape;866;p27"/>
          <p:cNvSpPr txBox="1"/>
          <p:nvPr>
            <p:ph idx="1" type="body"/>
          </p:nvPr>
        </p:nvSpPr>
        <p:spPr>
          <a:xfrm>
            <a:off x="457200" y="3367350"/>
            <a:ext cx="2563500" cy="1540500"/>
          </a:xfrm>
          <a:prstGeom prst="rect">
            <a:avLst/>
          </a:prstGeom>
        </p:spPr>
        <p:txBody>
          <a:bodyPr anchorCtr="0" anchor="t" bIns="0" lIns="0" spcFirstLastPara="1" rIns="0" wrap="square" tIns="0">
            <a:noAutofit/>
          </a:bodyPr>
          <a:lstStyle/>
          <a:p>
            <a:pPr indent="-304800" lvl="0" marL="457200" rtl="0" algn="l">
              <a:spcBef>
                <a:spcPts val="600"/>
              </a:spcBef>
              <a:spcAft>
                <a:spcPts val="0"/>
              </a:spcAft>
              <a:buSzPts val="1200"/>
              <a:buChar char="▸"/>
            </a:pPr>
            <a:r>
              <a:rPr lang="en" sz="1200"/>
              <a:t>Simple Linear Regression</a:t>
            </a:r>
            <a:endParaRPr sz="1200"/>
          </a:p>
          <a:p>
            <a:pPr indent="-304800" lvl="0" marL="457200" rtl="0" algn="l">
              <a:spcBef>
                <a:spcPts val="0"/>
              </a:spcBef>
              <a:spcAft>
                <a:spcPts val="0"/>
              </a:spcAft>
              <a:buSzPts val="1200"/>
              <a:buChar char="▸"/>
            </a:pPr>
            <a:r>
              <a:rPr lang="en" sz="1200"/>
              <a:t>Multiple Linear Regression</a:t>
            </a:r>
            <a:endParaRPr sz="1200"/>
          </a:p>
          <a:p>
            <a:pPr indent="-304800" lvl="0" marL="457200" rtl="0" algn="l">
              <a:spcBef>
                <a:spcPts val="0"/>
              </a:spcBef>
              <a:spcAft>
                <a:spcPts val="0"/>
              </a:spcAft>
              <a:buSzPts val="1200"/>
              <a:buChar char="▸"/>
            </a:pPr>
            <a:r>
              <a:rPr lang="en" sz="1200"/>
              <a:t>Polynomial Regression</a:t>
            </a:r>
            <a:endParaRPr sz="1200"/>
          </a:p>
          <a:p>
            <a:pPr indent="-304800" lvl="0" marL="457200" rtl="0" algn="l">
              <a:spcBef>
                <a:spcPts val="0"/>
              </a:spcBef>
              <a:spcAft>
                <a:spcPts val="0"/>
              </a:spcAft>
              <a:buSzPts val="1200"/>
              <a:buChar char="▸"/>
            </a:pPr>
            <a:r>
              <a:rPr lang="en" sz="1200"/>
              <a:t>Ridge/Lasso Regression</a:t>
            </a:r>
            <a:endParaRPr sz="1200"/>
          </a:p>
          <a:p>
            <a:pPr indent="-304800" lvl="0" marL="457200" rtl="0" algn="l">
              <a:spcBef>
                <a:spcPts val="0"/>
              </a:spcBef>
              <a:spcAft>
                <a:spcPts val="0"/>
              </a:spcAft>
              <a:buSzPts val="1200"/>
              <a:buChar char="▸"/>
            </a:pPr>
            <a:r>
              <a:rPr lang="en" sz="1200"/>
              <a:t>Support Vector Regression</a:t>
            </a:r>
            <a:endParaRPr sz="1200"/>
          </a:p>
          <a:p>
            <a:pPr indent="-304800" lvl="0" marL="457200" rtl="0" algn="l">
              <a:spcBef>
                <a:spcPts val="0"/>
              </a:spcBef>
              <a:spcAft>
                <a:spcPts val="0"/>
              </a:spcAft>
              <a:buSzPts val="1200"/>
              <a:buChar char="▸"/>
            </a:pPr>
            <a:r>
              <a:rPr lang="en" sz="1200"/>
              <a:t>Decision Tree Regression</a:t>
            </a:r>
            <a:endParaRPr sz="1200"/>
          </a:p>
          <a:p>
            <a:pPr indent="-304800" lvl="0" marL="457200" rtl="0" algn="l">
              <a:spcBef>
                <a:spcPts val="0"/>
              </a:spcBef>
              <a:spcAft>
                <a:spcPts val="0"/>
              </a:spcAft>
              <a:buSzPts val="1200"/>
              <a:buChar char="▸"/>
            </a:pPr>
            <a:r>
              <a:rPr lang="en" sz="1200"/>
              <a:t>Random Forest Regression</a:t>
            </a:r>
            <a:endParaRPr sz="1200"/>
          </a:p>
        </p:txBody>
      </p:sp>
      <p:sp>
        <p:nvSpPr>
          <p:cNvPr id="867" name="Google Shape;867;p27"/>
          <p:cNvSpPr txBox="1"/>
          <p:nvPr>
            <p:ph idx="2" type="body"/>
          </p:nvPr>
        </p:nvSpPr>
        <p:spPr>
          <a:xfrm>
            <a:off x="3290250" y="3248050"/>
            <a:ext cx="5396400" cy="1724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200"/>
              <a:t>Used in:</a:t>
            </a:r>
            <a:endParaRPr sz="1200"/>
          </a:p>
          <a:p>
            <a:pPr indent="-304800" lvl="0" marL="457200" rtl="0" algn="l">
              <a:spcBef>
                <a:spcPts val="600"/>
              </a:spcBef>
              <a:spcAft>
                <a:spcPts val="0"/>
              </a:spcAft>
              <a:buSzPts val="1200"/>
              <a:buChar char="▸"/>
            </a:pPr>
            <a:r>
              <a:rPr lang="en" sz="1200"/>
              <a:t>Advertising/popularity prediction</a:t>
            </a:r>
            <a:endParaRPr sz="1200"/>
          </a:p>
          <a:p>
            <a:pPr indent="-304800" lvl="0" marL="457200" rtl="0" algn="l">
              <a:spcBef>
                <a:spcPts val="0"/>
              </a:spcBef>
              <a:spcAft>
                <a:spcPts val="0"/>
              </a:spcAft>
              <a:buSzPts val="1200"/>
              <a:buChar char="▸"/>
            </a:pPr>
            <a:r>
              <a:rPr lang="en" sz="1200"/>
              <a:t>Weather </a:t>
            </a:r>
            <a:r>
              <a:rPr lang="en" sz="1200"/>
              <a:t>Forecasting</a:t>
            </a:r>
            <a:endParaRPr sz="1200"/>
          </a:p>
          <a:p>
            <a:pPr indent="-304800" lvl="0" marL="457200" rtl="0" algn="l">
              <a:spcBef>
                <a:spcPts val="0"/>
              </a:spcBef>
              <a:spcAft>
                <a:spcPts val="0"/>
              </a:spcAft>
              <a:buSzPts val="1200"/>
              <a:buChar char="▸"/>
            </a:pPr>
            <a:r>
              <a:rPr lang="en" sz="1200"/>
              <a:t>Market </a:t>
            </a:r>
            <a:r>
              <a:rPr lang="en" sz="1200"/>
              <a:t>Forecasting</a:t>
            </a:r>
            <a:endParaRPr sz="1200"/>
          </a:p>
          <a:p>
            <a:pPr indent="-304800" lvl="0" marL="457200" rtl="0" algn="l">
              <a:spcBef>
                <a:spcPts val="0"/>
              </a:spcBef>
              <a:spcAft>
                <a:spcPts val="0"/>
              </a:spcAft>
              <a:buSzPts val="1200"/>
              <a:buChar char="▸"/>
            </a:pPr>
            <a:r>
              <a:rPr lang="en" sz="1200"/>
              <a:t>Estimation of life Expectancy</a:t>
            </a:r>
            <a:endParaRPr sz="1200"/>
          </a:p>
          <a:p>
            <a:pPr indent="-304800" lvl="0" marL="457200" rtl="0" algn="l">
              <a:spcBef>
                <a:spcPts val="0"/>
              </a:spcBef>
              <a:spcAft>
                <a:spcPts val="0"/>
              </a:spcAft>
              <a:buSzPts val="1200"/>
              <a:buChar char="▸"/>
            </a:pPr>
            <a:r>
              <a:rPr lang="en" sz="1200"/>
              <a:t>Population Growth Predictions</a:t>
            </a:r>
            <a:endParaRPr sz="1200"/>
          </a:p>
          <a:p>
            <a:pPr indent="-304800" lvl="0" marL="457200" rtl="0" algn="l">
              <a:spcBef>
                <a:spcPts val="0"/>
              </a:spcBef>
              <a:spcAft>
                <a:spcPts val="0"/>
              </a:spcAft>
              <a:buSzPts val="1200"/>
              <a:buChar char="▸"/>
            </a:pPr>
            <a:r>
              <a:rPr lang="en" sz="1200"/>
              <a:t>etc.</a:t>
            </a:r>
            <a:endParaRPr sz="1200"/>
          </a:p>
        </p:txBody>
      </p:sp>
      <p:sp>
        <p:nvSpPr>
          <p:cNvPr id="868" name="Google Shape;868;p27"/>
          <p:cNvSpPr txBox="1"/>
          <p:nvPr/>
        </p:nvSpPr>
        <p:spPr>
          <a:xfrm>
            <a:off x="334825" y="2963100"/>
            <a:ext cx="27216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Barlow"/>
                <a:ea typeface="Barlow"/>
                <a:cs typeface="Barlow"/>
                <a:sym typeface="Barlow"/>
              </a:rPr>
              <a:t>Regression</a:t>
            </a:r>
            <a:r>
              <a:rPr lang="en">
                <a:latin typeface="Barlow Light"/>
                <a:ea typeface="Barlow Light"/>
                <a:cs typeface="Barlow Light"/>
                <a:sym typeface="Barlow Light"/>
              </a:rPr>
              <a:t>:</a:t>
            </a:r>
            <a:endParaRPr>
              <a:latin typeface="Barlow Light"/>
              <a:ea typeface="Barlow Light"/>
              <a:cs typeface="Barlow Light"/>
              <a:sym typeface="Barlow Light"/>
            </a:endParaRPr>
          </a:p>
        </p:txBody>
      </p:sp>
      <p:sp>
        <p:nvSpPr>
          <p:cNvPr id="869" name="Google Shape;869;p27"/>
          <p:cNvSpPr txBox="1"/>
          <p:nvPr/>
        </p:nvSpPr>
        <p:spPr>
          <a:xfrm>
            <a:off x="334825" y="1142300"/>
            <a:ext cx="27216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Barlow"/>
                <a:ea typeface="Barlow"/>
                <a:cs typeface="Barlow"/>
                <a:sym typeface="Barlow"/>
              </a:rPr>
              <a:t>Classification</a:t>
            </a:r>
            <a:r>
              <a:rPr lang="en">
                <a:latin typeface="Barlow Light"/>
                <a:ea typeface="Barlow Light"/>
                <a:cs typeface="Barlow Light"/>
                <a:sym typeface="Barlow Light"/>
              </a:rPr>
              <a:t>:</a:t>
            </a:r>
            <a:endParaRPr>
              <a:latin typeface="Barlow Light"/>
              <a:ea typeface="Barlow Light"/>
              <a:cs typeface="Barlow Light"/>
              <a:sym typeface="Barlow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28"/>
          <p:cNvSpPr txBox="1"/>
          <p:nvPr>
            <p:ph type="title"/>
          </p:nvPr>
        </p:nvSpPr>
        <p:spPr>
          <a:xfrm>
            <a:off x="249350" y="78375"/>
            <a:ext cx="3533400" cy="98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Uns</a:t>
            </a:r>
            <a:r>
              <a:rPr lang="en" sz="3000"/>
              <a:t>upervised Learning</a:t>
            </a:r>
            <a:endParaRPr sz="3000"/>
          </a:p>
        </p:txBody>
      </p:sp>
      <p:sp>
        <p:nvSpPr>
          <p:cNvPr id="875" name="Google Shape;875;p28"/>
          <p:cNvSpPr txBox="1"/>
          <p:nvPr>
            <p:ph idx="1" type="body"/>
          </p:nvPr>
        </p:nvSpPr>
        <p:spPr>
          <a:xfrm>
            <a:off x="249350" y="904750"/>
            <a:ext cx="3447900" cy="4082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Refers to methods used where by the result/outcome of the inputs is not know in advance. Running these types of methods will result in patterns emerging and models inferencing what is believed to be similar info. Outside data given to these models will result in similar pattern or classifications being displayed.</a:t>
            </a:r>
            <a:endParaRPr/>
          </a:p>
        </p:txBody>
      </p:sp>
      <p:pic>
        <p:nvPicPr>
          <p:cNvPr id="876" name="Google Shape;876;p28"/>
          <p:cNvPicPr preferRelativeResize="0"/>
          <p:nvPr/>
        </p:nvPicPr>
        <p:blipFill rotWithShape="1">
          <a:blip r:embed="rId3">
            <a:alphaModFix/>
          </a:blip>
          <a:srcRect b="0" l="3295" r="37860" t="0"/>
          <a:stretch/>
        </p:blipFill>
        <p:spPr>
          <a:xfrm flipH="1" rot="10800000">
            <a:off x="4572000" y="0"/>
            <a:ext cx="4572000" cy="5143500"/>
          </a:xfrm>
          <a:prstGeom prst="snip1Rect">
            <a:avLst>
              <a:gd fmla="val 9999" name="adj"/>
            </a:avLst>
          </a:prstGeom>
          <a:noFill/>
          <a:ln>
            <a:noFill/>
          </a:ln>
        </p:spPr>
      </p:pic>
      <p:sp>
        <p:nvSpPr>
          <p:cNvPr id="877" name="Google Shape;877;p2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78" name="Google Shape;878;p28"/>
          <p:cNvPicPr preferRelativeResize="0"/>
          <p:nvPr/>
        </p:nvPicPr>
        <p:blipFill>
          <a:blip r:embed="rId4">
            <a:alphaModFix/>
          </a:blip>
          <a:stretch>
            <a:fillRect/>
          </a:stretch>
        </p:blipFill>
        <p:spPr>
          <a:xfrm>
            <a:off x="3782750" y="0"/>
            <a:ext cx="536125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29"/>
          <p:cNvSpPr txBox="1"/>
          <p:nvPr>
            <p:ph type="title"/>
          </p:nvPr>
        </p:nvSpPr>
        <p:spPr>
          <a:xfrm>
            <a:off x="457200" y="605600"/>
            <a:ext cx="8583000" cy="53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Type of Unsupervised Models</a:t>
            </a:r>
            <a:endParaRPr sz="3600"/>
          </a:p>
        </p:txBody>
      </p:sp>
      <p:sp>
        <p:nvSpPr>
          <p:cNvPr id="884" name="Google Shape;884;p29"/>
          <p:cNvSpPr txBox="1"/>
          <p:nvPr>
            <p:ph idx="1" type="body"/>
          </p:nvPr>
        </p:nvSpPr>
        <p:spPr>
          <a:xfrm>
            <a:off x="457200" y="1481300"/>
            <a:ext cx="2563500" cy="1481700"/>
          </a:xfrm>
          <a:prstGeom prst="rect">
            <a:avLst/>
          </a:prstGeom>
        </p:spPr>
        <p:txBody>
          <a:bodyPr anchorCtr="0" anchor="t" bIns="0" lIns="0" spcFirstLastPara="1" rIns="0" wrap="square" tIns="0">
            <a:noAutofit/>
          </a:bodyPr>
          <a:lstStyle/>
          <a:p>
            <a:pPr indent="-304800" lvl="0" marL="457200" rtl="0" algn="l">
              <a:spcBef>
                <a:spcPts val="600"/>
              </a:spcBef>
              <a:spcAft>
                <a:spcPts val="0"/>
              </a:spcAft>
              <a:buSzPts val="1200"/>
              <a:buChar char="▸"/>
            </a:pPr>
            <a:r>
              <a:rPr lang="en" sz="1200"/>
              <a:t>K-Means Clustering</a:t>
            </a:r>
            <a:endParaRPr sz="1200"/>
          </a:p>
          <a:p>
            <a:pPr indent="-304800" lvl="0" marL="457200" rtl="0" algn="l">
              <a:spcBef>
                <a:spcPts val="0"/>
              </a:spcBef>
              <a:spcAft>
                <a:spcPts val="0"/>
              </a:spcAft>
              <a:buSzPts val="1200"/>
              <a:buChar char="▸"/>
            </a:pPr>
            <a:r>
              <a:rPr lang="en" sz="1200"/>
              <a:t>Hierarchical</a:t>
            </a:r>
            <a:r>
              <a:rPr lang="en" sz="1200"/>
              <a:t> Clustering</a:t>
            </a:r>
            <a:endParaRPr sz="1200"/>
          </a:p>
          <a:p>
            <a:pPr indent="-304800" lvl="0" marL="457200" rtl="0" algn="l">
              <a:spcBef>
                <a:spcPts val="0"/>
              </a:spcBef>
              <a:spcAft>
                <a:spcPts val="0"/>
              </a:spcAft>
              <a:buSzPts val="1200"/>
              <a:buChar char="▸"/>
            </a:pPr>
            <a:r>
              <a:rPr lang="en" sz="1200"/>
              <a:t>Agglomerative</a:t>
            </a:r>
            <a:endParaRPr sz="1200"/>
          </a:p>
          <a:p>
            <a:pPr indent="-304800" lvl="0" marL="457200" rtl="0" algn="l">
              <a:spcBef>
                <a:spcPts val="0"/>
              </a:spcBef>
              <a:spcAft>
                <a:spcPts val="0"/>
              </a:spcAft>
              <a:buSzPts val="1200"/>
              <a:buChar char="▸"/>
            </a:pPr>
            <a:r>
              <a:rPr lang="en" sz="1200"/>
              <a:t>Mean-Shift</a:t>
            </a:r>
            <a:endParaRPr sz="1200"/>
          </a:p>
          <a:p>
            <a:pPr indent="-304800" lvl="0" marL="457200" rtl="0" algn="l">
              <a:spcBef>
                <a:spcPts val="0"/>
              </a:spcBef>
              <a:spcAft>
                <a:spcPts val="0"/>
              </a:spcAft>
              <a:buSzPts val="1200"/>
              <a:buChar char="▸"/>
            </a:pPr>
            <a:r>
              <a:rPr lang="en" sz="1200"/>
              <a:t>Fuzzy C-Means</a:t>
            </a:r>
            <a:endParaRPr sz="1200"/>
          </a:p>
        </p:txBody>
      </p:sp>
      <p:sp>
        <p:nvSpPr>
          <p:cNvPr id="885" name="Google Shape;885;p29"/>
          <p:cNvSpPr txBox="1"/>
          <p:nvPr>
            <p:ph idx="2" type="body"/>
          </p:nvPr>
        </p:nvSpPr>
        <p:spPr>
          <a:xfrm>
            <a:off x="3290250" y="1303675"/>
            <a:ext cx="5396400" cy="1154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200"/>
              <a:t>Used in:</a:t>
            </a:r>
            <a:endParaRPr sz="1200"/>
          </a:p>
          <a:p>
            <a:pPr indent="-304800" lvl="0" marL="457200" rtl="0" algn="l">
              <a:spcBef>
                <a:spcPts val="600"/>
              </a:spcBef>
              <a:spcAft>
                <a:spcPts val="0"/>
              </a:spcAft>
              <a:buSzPts val="1200"/>
              <a:buChar char="▸"/>
            </a:pPr>
            <a:r>
              <a:rPr lang="en" sz="1200"/>
              <a:t>Recommender Systems</a:t>
            </a:r>
            <a:endParaRPr sz="1200"/>
          </a:p>
          <a:p>
            <a:pPr indent="-304800" lvl="0" marL="457200" rtl="0" algn="l">
              <a:spcBef>
                <a:spcPts val="0"/>
              </a:spcBef>
              <a:spcAft>
                <a:spcPts val="0"/>
              </a:spcAft>
              <a:buSzPts val="1200"/>
              <a:buChar char="▸"/>
            </a:pPr>
            <a:r>
              <a:rPr lang="en" sz="1200"/>
              <a:t>Targeted</a:t>
            </a:r>
            <a:r>
              <a:rPr lang="en" sz="1200"/>
              <a:t> Marketing</a:t>
            </a:r>
            <a:endParaRPr sz="1200"/>
          </a:p>
          <a:p>
            <a:pPr indent="-304800" lvl="0" marL="457200" rtl="0" algn="l">
              <a:spcBef>
                <a:spcPts val="0"/>
              </a:spcBef>
              <a:spcAft>
                <a:spcPts val="0"/>
              </a:spcAft>
              <a:buSzPts val="1200"/>
              <a:buChar char="▸"/>
            </a:pPr>
            <a:r>
              <a:rPr lang="en" sz="1200"/>
              <a:t>Customer Segmentation</a:t>
            </a:r>
            <a:endParaRPr sz="1200"/>
          </a:p>
          <a:p>
            <a:pPr indent="-304800" lvl="0" marL="457200" rtl="0" algn="l">
              <a:spcBef>
                <a:spcPts val="0"/>
              </a:spcBef>
              <a:spcAft>
                <a:spcPts val="0"/>
              </a:spcAft>
              <a:buSzPts val="1200"/>
              <a:buChar char="▸"/>
            </a:pPr>
            <a:r>
              <a:rPr lang="en" sz="1200"/>
              <a:t>etc.</a:t>
            </a:r>
            <a:endParaRPr sz="1200"/>
          </a:p>
        </p:txBody>
      </p:sp>
      <p:sp>
        <p:nvSpPr>
          <p:cNvPr id="886" name="Google Shape;886;p2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87" name="Google Shape;887;p29"/>
          <p:cNvSpPr txBox="1"/>
          <p:nvPr>
            <p:ph idx="1" type="body"/>
          </p:nvPr>
        </p:nvSpPr>
        <p:spPr>
          <a:xfrm>
            <a:off x="457200" y="2896500"/>
            <a:ext cx="2563500" cy="1078800"/>
          </a:xfrm>
          <a:prstGeom prst="rect">
            <a:avLst/>
          </a:prstGeom>
        </p:spPr>
        <p:txBody>
          <a:bodyPr anchorCtr="0" anchor="t" bIns="0" lIns="0" spcFirstLastPara="1" rIns="0" wrap="square" tIns="0">
            <a:noAutofit/>
          </a:bodyPr>
          <a:lstStyle/>
          <a:p>
            <a:pPr indent="-304800" lvl="0" marL="457200" rtl="0" algn="l">
              <a:spcBef>
                <a:spcPts val="600"/>
              </a:spcBef>
              <a:spcAft>
                <a:spcPts val="0"/>
              </a:spcAft>
              <a:buSzPts val="1200"/>
              <a:buChar char="▸"/>
            </a:pPr>
            <a:r>
              <a:rPr lang="en" sz="1200"/>
              <a:t>t-SNE</a:t>
            </a:r>
            <a:endParaRPr sz="1200"/>
          </a:p>
          <a:p>
            <a:pPr indent="-304800" lvl="0" marL="457200" rtl="0" algn="l">
              <a:spcBef>
                <a:spcPts val="0"/>
              </a:spcBef>
              <a:spcAft>
                <a:spcPts val="0"/>
              </a:spcAft>
              <a:buSzPts val="1200"/>
              <a:buChar char="▸"/>
            </a:pPr>
            <a:r>
              <a:rPr lang="en" sz="1200"/>
              <a:t>PCA</a:t>
            </a:r>
            <a:endParaRPr sz="1200"/>
          </a:p>
          <a:p>
            <a:pPr indent="-304800" lvl="0" marL="457200" rtl="0" algn="l">
              <a:spcBef>
                <a:spcPts val="0"/>
              </a:spcBef>
              <a:spcAft>
                <a:spcPts val="0"/>
              </a:spcAft>
              <a:buSzPts val="1200"/>
              <a:buChar char="▸"/>
            </a:pPr>
            <a:r>
              <a:rPr lang="en" sz="1200"/>
              <a:t>LSA</a:t>
            </a:r>
            <a:endParaRPr sz="1200"/>
          </a:p>
          <a:p>
            <a:pPr indent="-304800" lvl="0" marL="457200" rtl="0" algn="l">
              <a:spcBef>
                <a:spcPts val="0"/>
              </a:spcBef>
              <a:spcAft>
                <a:spcPts val="0"/>
              </a:spcAft>
              <a:buSzPts val="1200"/>
              <a:buChar char="▸"/>
            </a:pPr>
            <a:r>
              <a:rPr lang="en" sz="1200"/>
              <a:t>SVD</a:t>
            </a:r>
            <a:endParaRPr sz="1200"/>
          </a:p>
          <a:p>
            <a:pPr indent="-304800" lvl="0" marL="457200" rtl="0" algn="l">
              <a:spcBef>
                <a:spcPts val="0"/>
              </a:spcBef>
              <a:spcAft>
                <a:spcPts val="0"/>
              </a:spcAft>
              <a:buSzPts val="1200"/>
              <a:buChar char="▸"/>
            </a:pPr>
            <a:r>
              <a:rPr lang="en" sz="1200"/>
              <a:t>LDA</a:t>
            </a:r>
            <a:endParaRPr sz="1200"/>
          </a:p>
        </p:txBody>
      </p:sp>
      <p:sp>
        <p:nvSpPr>
          <p:cNvPr id="888" name="Google Shape;888;p29"/>
          <p:cNvSpPr txBox="1"/>
          <p:nvPr>
            <p:ph idx="2" type="body"/>
          </p:nvPr>
        </p:nvSpPr>
        <p:spPr>
          <a:xfrm>
            <a:off x="3290250" y="2721350"/>
            <a:ext cx="5396400" cy="132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200"/>
              <a:t>Used in:</a:t>
            </a:r>
            <a:endParaRPr sz="1200"/>
          </a:p>
          <a:p>
            <a:pPr indent="-304800" lvl="0" marL="457200" rtl="0" algn="l">
              <a:spcBef>
                <a:spcPts val="600"/>
              </a:spcBef>
              <a:spcAft>
                <a:spcPts val="0"/>
              </a:spcAft>
              <a:buSzPts val="1200"/>
              <a:buChar char="▸"/>
            </a:pPr>
            <a:r>
              <a:rPr lang="en" sz="1200"/>
              <a:t>Big Data Visualization</a:t>
            </a:r>
            <a:endParaRPr sz="1200"/>
          </a:p>
          <a:p>
            <a:pPr indent="-304800" lvl="0" marL="457200" rtl="0" algn="l">
              <a:spcBef>
                <a:spcPts val="0"/>
              </a:spcBef>
              <a:spcAft>
                <a:spcPts val="0"/>
              </a:spcAft>
              <a:buSzPts val="1200"/>
              <a:buChar char="▸"/>
            </a:pPr>
            <a:r>
              <a:rPr lang="en" sz="1200"/>
              <a:t>Meaningful Compression</a:t>
            </a:r>
            <a:endParaRPr sz="1200"/>
          </a:p>
          <a:p>
            <a:pPr indent="-304800" lvl="0" marL="457200" rtl="0" algn="l">
              <a:spcBef>
                <a:spcPts val="0"/>
              </a:spcBef>
              <a:spcAft>
                <a:spcPts val="0"/>
              </a:spcAft>
              <a:buSzPts val="1200"/>
              <a:buChar char="▸"/>
            </a:pPr>
            <a:r>
              <a:rPr lang="en" sz="1200"/>
              <a:t>Structure Discovery</a:t>
            </a:r>
            <a:endParaRPr sz="1200"/>
          </a:p>
          <a:p>
            <a:pPr indent="-304800" lvl="0" marL="457200" rtl="0" algn="l">
              <a:spcBef>
                <a:spcPts val="0"/>
              </a:spcBef>
              <a:spcAft>
                <a:spcPts val="0"/>
              </a:spcAft>
              <a:buSzPts val="1200"/>
              <a:buChar char="▸"/>
            </a:pPr>
            <a:r>
              <a:rPr lang="en" sz="1200"/>
              <a:t>Feature Elicitation</a:t>
            </a:r>
            <a:endParaRPr sz="1200"/>
          </a:p>
          <a:p>
            <a:pPr indent="-304800" lvl="0" marL="457200" rtl="0" algn="l">
              <a:spcBef>
                <a:spcPts val="0"/>
              </a:spcBef>
              <a:spcAft>
                <a:spcPts val="0"/>
              </a:spcAft>
              <a:buSzPts val="1200"/>
              <a:buChar char="▸"/>
            </a:pPr>
            <a:r>
              <a:rPr lang="en" sz="1200"/>
              <a:t>etc.</a:t>
            </a:r>
            <a:endParaRPr sz="1200"/>
          </a:p>
        </p:txBody>
      </p:sp>
      <p:sp>
        <p:nvSpPr>
          <p:cNvPr id="889" name="Google Shape;889;p29"/>
          <p:cNvSpPr txBox="1"/>
          <p:nvPr/>
        </p:nvSpPr>
        <p:spPr>
          <a:xfrm>
            <a:off x="334825" y="2529000"/>
            <a:ext cx="27216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Barlow"/>
                <a:ea typeface="Barlow"/>
                <a:cs typeface="Barlow"/>
                <a:sym typeface="Barlow"/>
              </a:rPr>
              <a:t>Dimensionality Reduction</a:t>
            </a:r>
            <a:r>
              <a:rPr lang="en">
                <a:latin typeface="Barlow Light"/>
                <a:ea typeface="Barlow Light"/>
                <a:cs typeface="Barlow Light"/>
                <a:sym typeface="Barlow Light"/>
              </a:rPr>
              <a:t>:</a:t>
            </a:r>
            <a:endParaRPr>
              <a:latin typeface="Barlow Light"/>
              <a:ea typeface="Barlow Light"/>
              <a:cs typeface="Barlow Light"/>
              <a:sym typeface="Barlow Light"/>
            </a:endParaRPr>
          </a:p>
        </p:txBody>
      </p:sp>
      <p:sp>
        <p:nvSpPr>
          <p:cNvPr id="890" name="Google Shape;890;p29"/>
          <p:cNvSpPr txBox="1"/>
          <p:nvPr/>
        </p:nvSpPr>
        <p:spPr>
          <a:xfrm>
            <a:off x="334825" y="1142300"/>
            <a:ext cx="27216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Barlow"/>
                <a:ea typeface="Barlow"/>
                <a:cs typeface="Barlow"/>
                <a:sym typeface="Barlow"/>
              </a:rPr>
              <a:t>Clustering</a:t>
            </a:r>
            <a:r>
              <a:rPr lang="en" sz="1600">
                <a:latin typeface="Barlow Light"/>
                <a:ea typeface="Barlow Light"/>
                <a:cs typeface="Barlow Light"/>
                <a:sym typeface="Barlow Light"/>
              </a:rPr>
              <a:t>:</a:t>
            </a:r>
            <a:endParaRPr>
              <a:latin typeface="Barlow Light"/>
              <a:ea typeface="Barlow Light"/>
              <a:cs typeface="Barlow Light"/>
              <a:sym typeface="Barlow Light"/>
            </a:endParaRPr>
          </a:p>
        </p:txBody>
      </p:sp>
      <p:sp>
        <p:nvSpPr>
          <p:cNvPr id="891" name="Google Shape;891;p29"/>
          <p:cNvSpPr txBox="1"/>
          <p:nvPr/>
        </p:nvSpPr>
        <p:spPr>
          <a:xfrm>
            <a:off x="334825" y="3975300"/>
            <a:ext cx="27216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Barlow"/>
                <a:ea typeface="Barlow"/>
                <a:cs typeface="Barlow"/>
                <a:sym typeface="Barlow"/>
              </a:rPr>
              <a:t>Association Rule Learning</a:t>
            </a:r>
            <a:r>
              <a:rPr lang="en" sz="1600">
                <a:latin typeface="Barlow Light"/>
                <a:ea typeface="Barlow Light"/>
                <a:cs typeface="Barlow Light"/>
                <a:sym typeface="Barlow Light"/>
              </a:rPr>
              <a:t>:</a:t>
            </a:r>
            <a:endParaRPr>
              <a:latin typeface="Barlow Light"/>
              <a:ea typeface="Barlow Light"/>
              <a:cs typeface="Barlow Light"/>
              <a:sym typeface="Barlow Light"/>
            </a:endParaRPr>
          </a:p>
        </p:txBody>
      </p:sp>
      <p:sp>
        <p:nvSpPr>
          <p:cNvPr id="892" name="Google Shape;892;p29"/>
          <p:cNvSpPr txBox="1"/>
          <p:nvPr>
            <p:ph idx="1" type="body"/>
          </p:nvPr>
        </p:nvSpPr>
        <p:spPr>
          <a:xfrm>
            <a:off x="457200" y="4352250"/>
            <a:ext cx="2563500" cy="680700"/>
          </a:xfrm>
          <a:prstGeom prst="rect">
            <a:avLst/>
          </a:prstGeom>
        </p:spPr>
        <p:txBody>
          <a:bodyPr anchorCtr="0" anchor="t" bIns="0" lIns="0" spcFirstLastPara="1" rIns="0" wrap="square" tIns="0">
            <a:noAutofit/>
          </a:bodyPr>
          <a:lstStyle/>
          <a:p>
            <a:pPr indent="-304800" lvl="0" marL="457200" rtl="0" algn="l">
              <a:spcBef>
                <a:spcPts val="600"/>
              </a:spcBef>
              <a:spcAft>
                <a:spcPts val="0"/>
              </a:spcAft>
              <a:buSzPts val="1200"/>
              <a:buChar char="▸"/>
            </a:pPr>
            <a:r>
              <a:rPr lang="en" sz="1200"/>
              <a:t>Euclat</a:t>
            </a:r>
            <a:endParaRPr sz="1200"/>
          </a:p>
          <a:p>
            <a:pPr indent="-304800" lvl="0" marL="457200" rtl="0" algn="l">
              <a:spcBef>
                <a:spcPts val="0"/>
              </a:spcBef>
              <a:spcAft>
                <a:spcPts val="0"/>
              </a:spcAft>
              <a:buSzPts val="1200"/>
              <a:buChar char="▸"/>
            </a:pPr>
            <a:r>
              <a:rPr lang="en" sz="1200"/>
              <a:t>Apriori</a:t>
            </a:r>
            <a:endParaRPr sz="1200"/>
          </a:p>
          <a:p>
            <a:pPr indent="-304800" lvl="0" marL="457200" rtl="0" algn="l">
              <a:spcBef>
                <a:spcPts val="0"/>
              </a:spcBef>
              <a:spcAft>
                <a:spcPts val="0"/>
              </a:spcAft>
              <a:buSzPts val="1200"/>
              <a:buChar char="▸"/>
            </a:pPr>
            <a:r>
              <a:rPr lang="en" sz="1200"/>
              <a:t>FP-Growth</a:t>
            </a:r>
            <a:endParaRPr sz="1200"/>
          </a:p>
        </p:txBody>
      </p:sp>
      <p:sp>
        <p:nvSpPr>
          <p:cNvPr id="893" name="Google Shape;893;p29"/>
          <p:cNvSpPr txBox="1"/>
          <p:nvPr>
            <p:ph idx="2" type="body"/>
          </p:nvPr>
        </p:nvSpPr>
        <p:spPr>
          <a:xfrm>
            <a:off x="3290250" y="4174175"/>
            <a:ext cx="5396400" cy="965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200"/>
              <a:t>Used in:</a:t>
            </a:r>
            <a:endParaRPr sz="1200"/>
          </a:p>
          <a:p>
            <a:pPr indent="-304800" lvl="0" marL="457200" rtl="0" algn="l">
              <a:spcBef>
                <a:spcPts val="600"/>
              </a:spcBef>
              <a:spcAft>
                <a:spcPts val="0"/>
              </a:spcAft>
              <a:buSzPts val="1200"/>
              <a:buChar char="▸"/>
            </a:pPr>
            <a:r>
              <a:rPr lang="en" sz="1200"/>
              <a:t>Pattern Recognition</a:t>
            </a:r>
            <a:endParaRPr sz="1200"/>
          </a:p>
          <a:p>
            <a:pPr indent="-304800" lvl="0" marL="457200" rtl="0" algn="l">
              <a:spcBef>
                <a:spcPts val="0"/>
              </a:spcBef>
              <a:spcAft>
                <a:spcPts val="0"/>
              </a:spcAft>
              <a:buSzPts val="1200"/>
              <a:buChar char="▸"/>
            </a:pPr>
            <a:r>
              <a:rPr lang="en" sz="1200"/>
              <a:t>Rule Learning</a:t>
            </a:r>
            <a:endParaRPr sz="1200"/>
          </a:p>
          <a:p>
            <a:pPr indent="-304800" lvl="0" marL="457200" rtl="0" algn="l">
              <a:spcBef>
                <a:spcPts val="0"/>
              </a:spcBef>
              <a:spcAft>
                <a:spcPts val="0"/>
              </a:spcAft>
              <a:buSzPts val="1200"/>
              <a:buChar char="▸"/>
            </a:pPr>
            <a:r>
              <a:rPr lang="en" sz="1200"/>
              <a:t>etc.</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30"/>
          <p:cNvSpPr txBox="1"/>
          <p:nvPr>
            <p:ph type="title"/>
          </p:nvPr>
        </p:nvSpPr>
        <p:spPr>
          <a:xfrm>
            <a:off x="249350" y="355725"/>
            <a:ext cx="4288500" cy="71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Deep Learning </a:t>
            </a:r>
            <a:endParaRPr sz="3000"/>
          </a:p>
        </p:txBody>
      </p:sp>
      <p:sp>
        <p:nvSpPr>
          <p:cNvPr id="899" name="Google Shape;899;p30"/>
          <p:cNvSpPr txBox="1"/>
          <p:nvPr>
            <p:ph idx="1" type="body"/>
          </p:nvPr>
        </p:nvSpPr>
        <p:spPr>
          <a:xfrm>
            <a:off x="249350" y="840150"/>
            <a:ext cx="3455100" cy="415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Most advanced form of Machine Learning. Models can learn through both supervised or unsupervised data, sometimes even both. Biggest difference is the ability to learn from past behavior (back </a:t>
            </a:r>
            <a:r>
              <a:rPr lang="en"/>
              <a:t>propagation</a:t>
            </a:r>
            <a:r>
              <a:rPr lang="en"/>
              <a:t>) and apply more or less importance (weight change) to specific inputs, leading to a “smarter” outcome.</a:t>
            </a:r>
            <a:endParaRPr/>
          </a:p>
          <a:p>
            <a:pPr indent="0" lvl="0" marL="0" rtl="0" algn="l">
              <a:spcBef>
                <a:spcPts val="600"/>
              </a:spcBef>
              <a:spcAft>
                <a:spcPts val="0"/>
              </a:spcAft>
              <a:buNone/>
            </a:pPr>
            <a:r>
              <a:rPr lang="en"/>
              <a:t>Takes way longer usually.</a:t>
            </a:r>
            <a:endParaRPr/>
          </a:p>
        </p:txBody>
      </p:sp>
      <p:pic>
        <p:nvPicPr>
          <p:cNvPr id="900" name="Google Shape;900;p30"/>
          <p:cNvPicPr preferRelativeResize="0"/>
          <p:nvPr/>
        </p:nvPicPr>
        <p:blipFill rotWithShape="1">
          <a:blip r:embed="rId3">
            <a:alphaModFix/>
          </a:blip>
          <a:srcRect b="0" l="3295" r="37860" t="0"/>
          <a:stretch/>
        </p:blipFill>
        <p:spPr>
          <a:xfrm flipH="1" rot="10800000">
            <a:off x="4572000" y="0"/>
            <a:ext cx="4572000" cy="5143500"/>
          </a:xfrm>
          <a:prstGeom prst="snip1Rect">
            <a:avLst>
              <a:gd fmla="val 9999" name="adj"/>
            </a:avLst>
          </a:prstGeom>
          <a:noFill/>
          <a:ln>
            <a:noFill/>
          </a:ln>
        </p:spPr>
      </p:pic>
      <p:sp>
        <p:nvSpPr>
          <p:cNvPr id="901" name="Google Shape;901;p3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02" name="Google Shape;902;p30"/>
          <p:cNvPicPr preferRelativeResize="0"/>
          <p:nvPr/>
        </p:nvPicPr>
        <p:blipFill>
          <a:blip r:embed="rId4">
            <a:alphaModFix/>
          </a:blip>
          <a:stretch>
            <a:fillRect/>
          </a:stretch>
        </p:blipFill>
        <p:spPr>
          <a:xfrm>
            <a:off x="3768575" y="0"/>
            <a:ext cx="5375426"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3"/>
          <p:cNvSpPr txBox="1"/>
          <p:nvPr>
            <p:ph idx="4294967295" type="subTitle"/>
          </p:nvPr>
        </p:nvSpPr>
        <p:spPr>
          <a:xfrm>
            <a:off x="102250" y="648300"/>
            <a:ext cx="5556600" cy="4010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600">
                <a:solidFill>
                  <a:schemeClr val="accent1"/>
                </a:solidFill>
                <a:latin typeface="Barlow"/>
                <a:ea typeface="Barlow"/>
                <a:cs typeface="Barlow"/>
                <a:sym typeface="Barlow"/>
              </a:rPr>
              <a:t>I am Tori Lazerson</a:t>
            </a:r>
            <a:endParaRPr b="1" sz="3600">
              <a:solidFill>
                <a:schemeClr val="accent1"/>
              </a:solidFill>
              <a:latin typeface="Barlow"/>
              <a:ea typeface="Barlow"/>
              <a:cs typeface="Barlow"/>
              <a:sym typeface="Barlow"/>
            </a:endParaRPr>
          </a:p>
          <a:p>
            <a:pPr indent="0" lvl="0" marL="0" rtl="0" algn="l">
              <a:spcBef>
                <a:spcPts val="600"/>
              </a:spcBef>
              <a:spcAft>
                <a:spcPts val="0"/>
              </a:spcAft>
              <a:buClr>
                <a:schemeClr val="dk1"/>
              </a:buClr>
              <a:buSzPts val="1100"/>
              <a:buFont typeface="Arial"/>
              <a:buNone/>
            </a:pPr>
            <a:r>
              <a:rPr lang="en"/>
              <a:t>I am a 4th year Bio-Engineering Major. I have been doing hydrogel research in Dr. Christman’s Lab since my freshman year! I have also done research on personalized cancer modeling systems at Lawrence Livermore National Laboratory and on Alzheimer’s Disease at the Buck Institute for Research on Aging. I am currently the Bioengineering Representative for Tau Beta Pi and a co-lead for a sensor project through the Quality of Life Plus Student Association!</a:t>
            </a:r>
            <a:endParaRPr b="1" sz="3600"/>
          </a:p>
        </p:txBody>
      </p:sp>
      <p:sp>
        <p:nvSpPr>
          <p:cNvPr id="344" name="Google Shape;344;p1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45" name="Google Shape;345;p13"/>
          <p:cNvPicPr preferRelativeResize="0"/>
          <p:nvPr/>
        </p:nvPicPr>
        <p:blipFill rotWithShape="1">
          <a:blip r:embed="rId3">
            <a:alphaModFix/>
          </a:blip>
          <a:srcRect b="0" l="0" r="0" t="0"/>
          <a:stretch/>
        </p:blipFill>
        <p:spPr>
          <a:xfrm>
            <a:off x="5852425" y="648300"/>
            <a:ext cx="2796600" cy="2796600"/>
          </a:xfrm>
          <a:prstGeom prst="ellipse">
            <a:avLst/>
          </a:prstGeom>
          <a:noFill/>
          <a:ln>
            <a:noFill/>
          </a:ln>
        </p:spPr>
      </p:pic>
      <p:sp>
        <p:nvSpPr>
          <p:cNvPr id="346" name="Google Shape;346;p13"/>
          <p:cNvSpPr txBox="1"/>
          <p:nvPr/>
        </p:nvSpPr>
        <p:spPr>
          <a:xfrm>
            <a:off x="5852425" y="3760975"/>
            <a:ext cx="3154500" cy="10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Light"/>
                <a:ea typeface="Barlow Light"/>
                <a:cs typeface="Barlow Light"/>
                <a:sym typeface="Barlow Light"/>
              </a:rPr>
              <a:t>Reach out to me on:</a:t>
            </a:r>
            <a:endParaRPr>
              <a:solidFill>
                <a:schemeClr val="dk1"/>
              </a:solidFill>
              <a:latin typeface="Barlow Light"/>
              <a:ea typeface="Barlow Light"/>
              <a:cs typeface="Barlow Light"/>
              <a:sym typeface="Barlow Light"/>
            </a:endParaRPr>
          </a:p>
          <a:p>
            <a:pPr indent="0" lvl="0" marL="0" rtl="0" algn="l">
              <a:spcBef>
                <a:spcPts val="0"/>
              </a:spcBef>
              <a:spcAft>
                <a:spcPts val="0"/>
              </a:spcAft>
              <a:buNone/>
            </a:pPr>
            <a:r>
              <a:rPr lang="en">
                <a:solidFill>
                  <a:schemeClr val="dk1"/>
                </a:solidFill>
                <a:latin typeface="Barlow Light"/>
                <a:ea typeface="Barlow Light"/>
                <a:cs typeface="Barlow Light"/>
                <a:sym typeface="Barlow Light"/>
              </a:rPr>
              <a:t>Linkedin: </a:t>
            </a:r>
            <a:r>
              <a:rPr lang="en">
                <a:solidFill>
                  <a:schemeClr val="dk1"/>
                </a:solidFill>
                <a:latin typeface="Barlow Light"/>
                <a:ea typeface="Barlow Light"/>
                <a:cs typeface="Barlow Light"/>
                <a:sym typeface="Barlow Light"/>
              </a:rPr>
              <a:t>@</a:t>
            </a:r>
            <a:r>
              <a:rPr lang="en" u="sng">
                <a:solidFill>
                  <a:schemeClr val="dk1"/>
                </a:solidFill>
                <a:latin typeface="Barlow"/>
                <a:ea typeface="Barlow"/>
                <a:cs typeface="Barlow"/>
                <a:sym typeface="Barlow"/>
                <a:hlinkClick r:id="rId4">
                  <a:extLst>
                    <a:ext uri="{A12FA001-AC4F-418D-AE19-62706E023703}">
                      <ahyp:hlinkClr val="tx"/>
                    </a:ext>
                  </a:extLst>
                </a:hlinkClick>
              </a:rPr>
              <a:t>www.linkedin.com/in/tori-lazerson</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Message me on Facebook!</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Light"/>
              <a:ea typeface="Barlow Light"/>
              <a:cs typeface="Barlow Light"/>
              <a:sym typeface="Barlow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31"/>
          <p:cNvSpPr txBox="1"/>
          <p:nvPr>
            <p:ph type="title"/>
          </p:nvPr>
        </p:nvSpPr>
        <p:spPr>
          <a:xfrm>
            <a:off x="457200" y="605600"/>
            <a:ext cx="8583000" cy="53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Type of Deep Learning Models</a:t>
            </a:r>
            <a:endParaRPr sz="3600"/>
          </a:p>
        </p:txBody>
      </p:sp>
      <p:sp>
        <p:nvSpPr>
          <p:cNvPr id="908" name="Google Shape;908;p31"/>
          <p:cNvSpPr txBox="1"/>
          <p:nvPr>
            <p:ph idx="1" type="body"/>
          </p:nvPr>
        </p:nvSpPr>
        <p:spPr>
          <a:xfrm>
            <a:off x="457200" y="1481300"/>
            <a:ext cx="2563500" cy="1481700"/>
          </a:xfrm>
          <a:prstGeom prst="rect">
            <a:avLst/>
          </a:prstGeom>
        </p:spPr>
        <p:txBody>
          <a:bodyPr anchorCtr="0" anchor="t" bIns="0" lIns="0" spcFirstLastPara="1" rIns="0" wrap="square" tIns="0">
            <a:noAutofit/>
          </a:bodyPr>
          <a:lstStyle/>
          <a:p>
            <a:pPr indent="-304800" lvl="0" marL="457200" rtl="0" algn="l">
              <a:spcBef>
                <a:spcPts val="600"/>
              </a:spcBef>
              <a:spcAft>
                <a:spcPts val="0"/>
              </a:spcAft>
              <a:buSzPts val="1200"/>
              <a:buChar char="▸"/>
            </a:pPr>
            <a:r>
              <a:rPr lang="en" sz="1200"/>
              <a:t>Genetic Algorithm</a:t>
            </a:r>
            <a:endParaRPr sz="1200"/>
          </a:p>
          <a:p>
            <a:pPr indent="-304800" lvl="0" marL="457200" rtl="0" algn="l">
              <a:spcBef>
                <a:spcPts val="0"/>
              </a:spcBef>
              <a:spcAft>
                <a:spcPts val="0"/>
              </a:spcAft>
              <a:buSzPts val="1200"/>
              <a:buChar char="▸"/>
            </a:pPr>
            <a:r>
              <a:rPr lang="en" sz="1200"/>
              <a:t>A3C</a:t>
            </a:r>
            <a:endParaRPr sz="1200"/>
          </a:p>
          <a:p>
            <a:pPr indent="-304800" lvl="0" marL="457200" rtl="0" algn="l">
              <a:spcBef>
                <a:spcPts val="0"/>
              </a:spcBef>
              <a:spcAft>
                <a:spcPts val="0"/>
              </a:spcAft>
              <a:buSzPts val="1200"/>
              <a:buChar char="▸"/>
            </a:pPr>
            <a:r>
              <a:rPr lang="en" sz="1200"/>
              <a:t>SARSA</a:t>
            </a:r>
            <a:endParaRPr sz="1200"/>
          </a:p>
          <a:p>
            <a:pPr indent="-304800" lvl="0" marL="457200" rtl="0" algn="l">
              <a:spcBef>
                <a:spcPts val="0"/>
              </a:spcBef>
              <a:spcAft>
                <a:spcPts val="0"/>
              </a:spcAft>
              <a:buSzPts val="1200"/>
              <a:buChar char="▸"/>
            </a:pPr>
            <a:r>
              <a:rPr lang="en" sz="1200"/>
              <a:t>Q-Learning</a:t>
            </a:r>
            <a:endParaRPr sz="1200"/>
          </a:p>
          <a:p>
            <a:pPr indent="-304800" lvl="0" marL="457200" rtl="0" algn="l">
              <a:spcBef>
                <a:spcPts val="0"/>
              </a:spcBef>
              <a:spcAft>
                <a:spcPts val="0"/>
              </a:spcAft>
              <a:buSzPts val="1200"/>
              <a:buChar char="▸"/>
            </a:pPr>
            <a:r>
              <a:rPr lang="en" sz="1200"/>
              <a:t>Deep Q-Network (DQN)</a:t>
            </a:r>
            <a:endParaRPr sz="1200"/>
          </a:p>
        </p:txBody>
      </p:sp>
      <p:sp>
        <p:nvSpPr>
          <p:cNvPr id="909" name="Google Shape;909;p31"/>
          <p:cNvSpPr txBox="1"/>
          <p:nvPr>
            <p:ph idx="2" type="body"/>
          </p:nvPr>
        </p:nvSpPr>
        <p:spPr>
          <a:xfrm>
            <a:off x="3604650" y="1303675"/>
            <a:ext cx="5082000" cy="1154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200"/>
              <a:t>Used in:</a:t>
            </a:r>
            <a:endParaRPr sz="1200"/>
          </a:p>
          <a:p>
            <a:pPr indent="-304800" lvl="0" marL="457200" rtl="0" algn="l">
              <a:spcBef>
                <a:spcPts val="600"/>
              </a:spcBef>
              <a:spcAft>
                <a:spcPts val="0"/>
              </a:spcAft>
              <a:buSzPts val="1200"/>
              <a:buChar char="▸"/>
            </a:pPr>
            <a:r>
              <a:rPr lang="en" sz="1200"/>
              <a:t>Video Game </a:t>
            </a:r>
            <a:endParaRPr sz="1200"/>
          </a:p>
          <a:p>
            <a:pPr indent="-304800" lvl="0" marL="457200" rtl="0" algn="l">
              <a:spcBef>
                <a:spcPts val="0"/>
              </a:spcBef>
              <a:spcAft>
                <a:spcPts val="0"/>
              </a:spcAft>
              <a:buSzPts val="1200"/>
              <a:buChar char="▸"/>
            </a:pPr>
            <a:r>
              <a:rPr lang="en" sz="1200"/>
              <a:t>Virtual </a:t>
            </a:r>
            <a:r>
              <a:rPr lang="en" sz="1200"/>
              <a:t>Assistants</a:t>
            </a:r>
            <a:endParaRPr sz="1200"/>
          </a:p>
          <a:p>
            <a:pPr indent="-304800" lvl="0" marL="457200" rtl="0" algn="l">
              <a:spcBef>
                <a:spcPts val="0"/>
              </a:spcBef>
              <a:spcAft>
                <a:spcPts val="0"/>
              </a:spcAft>
              <a:buSzPts val="1200"/>
              <a:buChar char="▸"/>
            </a:pPr>
            <a:r>
              <a:rPr lang="en" sz="1200"/>
              <a:t>Learning Tasks</a:t>
            </a:r>
            <a:endParaRPr sz="1200"/>
          </a:p>
          <a:p>
            <a:pPr indent="-304800" lvl="0" marL="457200" rtl="0" algn="l">
              <a:spcBef>
                <a:spcPts val="0"/>
              </a:spcBef>
              <a:spcAft>
                <a:spcPts val="0"/>
              </a:spcAft>
              <a:buSzPts val="1200"/>
              <a:buChar char="▸"/>
            </a:pPr>
            <a:r>
              <a:rPr lang="en" sz="1200"/>
              <a:t>etc. </a:t>
            </a:r>
            <a:endParaRPr sz="1200"/>
          </a:p>
        </p:txBody>
      </p:sp>
      <p:sp>
        <p:nvSpPr>
          <p:cNvPr id="910" name="Google Shape;910;p3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11" name="Google Shape;911;p31"/>
          <p:cNvSpPr txBox="1"/>
          <p:nvPr>
            <p:ph idx="1" type="body"/>
          </p:nvPr>
        </p:nvSpPr>
        <p:spPr>
          <a:xfrm>
            <a:off x="457200" y="2896500"/>
            <a:ext cx="3033600" cy="2168700"/>
          </a:xfrm>
          <a:prstGeom prst="rect">
            <a:avLst/>
          </a:prstGeom>
        </p:spPr>
        <p:txBody>
          <a:bodyPr anchorCtr="0" anchor="t" bIns="0" lIns="0" spcFirstLastPara="1" rIns="0" wrap="square" tIns="0">
            <a:noAutofit/>
          </a:bodyPr>
          <a:lstStyle/>
          <a:p>
            <a:pPr indent="-304800" lvl="0" marL="457200" rtl="0" algn="l">
              <a:spcBef>
                <a:spcPts val="600"/>
              </a:spcBef>
              <a:spcAft>
                <a:spcPts val="0"/>
              </a:spcAft>
              <a:buSzPts val="1200"/>
              <a:buChar char="▸"/>
            </a:pPr>
            <a:r>
              <a:rPr lang="en" sz="1200"/>
              <a:t>Convolutional Neural Networks (CNN)</a:t>
            </a:r>
            <a:endParaRPr sz="1200"/>
          </a:p>
          <a:p>
            <a:pPr indent="-304800" lvl="1" marL="914400" rtl="0" algn="l">
              <a:spcBef>
                <a:spcPts val="0"/>
              </a:spcBef>
              <a:spcAft>
                <a:spcPts val="0"/>
              </a:spcAft>
              <a:buSzPts val="1200"/>
              <a:buChar char="▹"/>
            </a:pPr>
            <a:r>
              <a:rPr lang="en" sz="1200"/>
              <a:t>DCNN</a:t>
            </a:r>
            <a:endParaRPr sz="1200"/>
          </a:p>
          <a:p>
            <a:pPr indent="-304800" lvl="0" marL="457200" rtl="0" algn="l">
              <a:spcBef>
                <a:spcPts val="0"/>
              </a:spcBef>
              <a:spcAft>
                <a:spcPts val="0"/>
              </a:spcAft>
              <a:buSzPts val="1200"/>
              <a:buChar char="▸"/>
            </a:pPr>
            <a:r>
              <a:rPr lang="en" sz="1200"/>
              <a:t>Recurrent Neural Networks (RNN)</a:t>
            </a:r>
            <a:endParaRPr sz="1200"/>
          </a:p>
          <a:p>
            <a:pPr indent="-304800" lvl="1" marL="914400" rtl="0" algn="l">
              <a:spcBef>
                <a:spcPts val="0"/>
              </a:spcBef>
              <a:spcAft>
                <a:spcPts val="0"/>
              </a:spcAft>
              <a:buSzPts val="1200"/>
              <a:buChar char="▹"/>
            </a:pPr>
            <a:r>
              <a:rPr lang="en" sz="1200"/>
              <a:t>LSM</a:t>
            </a:r>
            <a:endParaRPr sz="1200"/>
          </a:p>
          <a:p>
            <a:pPr indent="-304800" lvl="1" marL="914400" rtl="0" algn="l">
              <a:spcBef>
                <a:spcPts val="0"/>
              </a:spcBef>
              <a:spcAft>
                <a:spcPts val="0"/>
              </a:spcAft>
              <a:buSzPts val="1200"/>
              <a:buChar char="▹"/>
            </a:pPr>
            <a:r>
              <a:rPr lang="en" sz="1200"/>
              <a:t>LSTM</a:t>
            </a:r>
            <a:endParaRPr sz="1200"/>
          </a:p>
          <a:p>
            <a:pPr indent="-304800" lvl="1" marL="914400" rtl="0" algn="l">
              <a:spcBef>
                <a:spcPts val="0"/>
              </a:spcBef>
              <a:spcAft>
                <a:spcPts val="0"/>
              </a:spcAft>
              <a:buSzPts val="1200"/>
              <a:buChar char="▹"/>
            </a:pPr>
            <a:r>
              <a:rPr lang="en" sz="1200"/>
              <a:t>GRU</a:t>
            </a:r>
            <a:endParaRPr sz="1200"/>
          </a:p>
          <a:p>
            <a:pPr indent="-304800" lvl="0" marL="457200" rtl="0" algn="l">
              <a:spcBef>
                <a:spcPts val="0"/>
              </a:spcBef>
              <a:spcAft>
                <a:spcPts val="0"/>
              </a:spcAft>
              <a:buSzPts val="1200"/>
              <a:buChar char="▸"/>
            </a:pPr>
            <a:r>
              <a:rPr lang="en" sz="1200"/>
              <a:t>Generative </a:t>
            </a:r>
            <a:r>
              <a:rPr lang="en" sz="1200"/>
              <a:t>Adversarial</a:t>
            </a:r>
            <a:r>
              <a:rPr lang="en" sz="1200"/>
              <a:t> Networks (GAN)</a:t>
            </a:r>
            <a:endParaRPr sz="1200"/>
          </a:p>
          <a:p>
            <a:pPr indent="-304800" lvl="1" marL="914400" rtl="0" algn="l">
              <a:spcBef>
                <a:spcPts val="0"/>
              </a:spcBef>
              <a:spcAft>
                <a:spcPts val="0"/>
              </a:spcAft>
              <a:buSzPts val="1200"/>
              <a:buChar char="▹"/>
            </a:pPr>
            <a:r>
              <a:rPr lang="en" sz="1200"/>
              <a:t>Time Series GAN</a:t>
            </a:r>
            <a:endParaRPr sz="1200"/>
          </a:p>
          <a:p>
            <a:pPr indent="-304800" lvl="0" marL="457200" rtl="0" algn="l">
              <a:spcBef>
                <a:spcPts val="0"/>
              </a:spcBef>
              <a:spcAft>
                <a:spcPts val="0"/>
              </a:spcAft>
              <a:buSzPts val="1200"/>
              <a:buChar char="▸"/>
            </a:pPr>
            <a:r>
              <a:rPr lang="en" sz="1200"/>
              <a:t>Autoencoders</a:t>
            </a:r>
            <a:endParaRPr sz="1200"/>
          </a:p>
          <a:p>
            <a:pPr indent="-304800" lvl="0" marL="457200" rtl="0" algn="l">
              <a:spcBef>
                <a:spcPts val="0"/>
              </a:spcBef>
              <a:spcAft>
                <a:spcPts val="0"/>
              </a:spcAft>
              <a:buSzPts val="1200"/>
              <a:buChar char="▸"/>
            </a:pPr>
            <a:r>
              <a:rPr lang="en" sz="1200"/>
              <a:t>Perceptrons (MLP)</a:t>
            </a:r>
            <a:endParaRPr sz="1200"/>
          </a:p>
        </p:txBody>
      </p:sp>
      <p:sp>
        <p:nvSpPr>
          <p:cNvPr id="912" name="Google Shape;912;p31"/>
          <p:cNvSpPr txBox="1"/>
          <p:nvPr>
            <p:ph idx="2" type="body"/>
          </p:nvPr>
        </p:nvSpPr>
        <p:spPr>
          <a:xfrm>
            <a:off x="3604725" y="2721350"/>
            <a:ext cx="5082000" cy="2343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200"/>
              <a:t>Used in:</a:t>
            </a:r>
            <a:endParaRPr sz="1200"/>
          </a:p>
          <a:p>
            <a:pPr indent="-304800" lvl="0" marL="457200" rtl="0" algn="l">
              <a:spcBef>
                <a:spcPts val="600"/>
              </a:spcBef>
              <a:spcAft>
                <a:spcPts val="0"/>
              </a:spcAft>
              <a:buSzPts val="1200"/>
              <a:buChar char="▸"/>
            </a:pPr>
            <a:r>
              <a:rPr lang="en" sz="1200"/>
              <a:t>Learning Tasks (action based)</a:t>
            </a:r>
            <a:endParaRPr sz="1200"/>
          </a:p>
          <a:p>
            <a:pPr indent="-304800" lvl="0" marL="457200" rtl="0" algn="l">
              <a:spcBef>
                <a:spcPts val="0"/>
              </a:spcBef>
              <a:spcAft>
                <a:spcPts val="0"/>
              </a:spcAft>
              <a:buSzPts val="1200"/>
              <a:buChar char="▸"/>
            </a:pPr>
            <a:r>
              <a:rPr lang="en" sz="1200"/>
              <a:t>Real Time Decision making</a:t>
            </a:r>
            <a:endParaRPr sz="1200"/>
          </a:p>
          <a:p>
            <a:pPr indent="-304800" lvl="0" marL="457200" rtl="0" algn="l">
              <a:spcBef>
                <a:spcPts val="0"/>
              </a:spcBef>
              <a:spcAft>
                <a:spcPts val="0"/>
              </a:spcAft>
              <a:buSzPts val="1200"/>
              <a:buChar char="▸"/>
            </a:pPr>
            <a:r>
              <a:rPr lang="en" sz="1200"/>
              <a:t>Robot Navigation</a:t>
            </a:r>
            <a:endParaRPr sz="1200"/>
          </a:p>
          <a:p>
            <a:pPr indent="-304800" lvl="1" marL="914400" rtl="0" algn="l">
              <a:spcBef>
                <a:spcPts val="0"/>
              </a:spcBef>
              <a:spcAft>
                <a:spcPts val="0"/>
              </a:spcAft>
              <a:buSzPts val="1200"/>
              <a:buChar char="▹"/>
            </a:pPr>
            <a:r>
              <a:rPr lang="en" sz="1200"/>
              <a:t>Robotic Movement, ex learning how to walk through simulation</a:t>
            </a:r>
            <a:endParaRPr sz="1200"/>
          </a:p>
          <a:p>
            <a:pPr indent="-304800" lvl="0" marL="457200" rtl="0" algn="l">
              <a:spcBef>
                <a:spcPts val="0"/>
              </a:spcBef>
              <a:spcAft>
                <a:spcPts val="0"/>
              </a:spcAft>
              <a:buSzPts val="1200"/>
              <a:buChar char="▸"/>
            </a:pPr>
            <a:r>
              <a:rPr lang="en" sz="1200"/>
              <a:t>Skill Acquisition</a:t>
            </a:r>
            <a:endParaRPr sz="1200"/>
          </a:p>
          <a:p>
            <a:pPr indent="-304800" lvl="0" marL="457200" rtl="0" algn="l">
              <a:spcBef>
                <a:spcPts val="0"/>
              </a:spcBef>
              <a:spcAft>
                <a:spcPts val="0"/>
              </a:spcAft>
              <a:buSzPts val="1200"/>
              <a:buChar char="▸"/>
            </a:pPr>
            <a:r>
              <a:rPr lang="en" sz="1200"/>
              <a:t>A.I.</a:t>
            </a:r>
            <a:endParaRPr sz="1200"/>
          </a:p>
          <a:p>
            <a:pPr indent="-304800" lvl="0" marL="457200" rtl="0" algn="l">
              <a:spcBef>
                <a:spcPts val="0"/>
              </a:spcBef>
              <a:spcAft>
                <a:spcPts val="0"/>
              </a:spcAft>
              <a:buSzPts val="1200"/>
              <a:buChar char="▸"/>
            </a:pPr>
            <a:r>
              <a:rPr lang="en" sz="1200"/>
              <a:t>Main Computer Learning</a:t>
            </a:r>
            <a:endParaRPr sz="1200"/>
          </a:p>
          <a:p>
            <a:pPr indent="-304800" lvl="0" marL="457200" rtl="0" algn="l">
              <a:spcBef>
                <a:spcPts val="0"/>
              </a:spcBef>
              <a:spcAft>
                <a:spcPts val="0"/>
              </a:spcAft>
              <a:buSzPts val="1200"/>
              <a:buChar char="▸"/>
            </a:pPr>
            <a:r>
              <a:rPr lang="en" sz="1200"/>
              <a:t>Anything “Smart”, IOT</a:t>
            </a:r>
            <a:endParaRPr sz="1200"/>
          </a:p>
          <a:p>
            <a:pPr indent="-304800" lvl="0" marL="457200" rtl="0" algn="l">
              <a:spcBef>
                <a:spcPts val="0"/>
              </a:spcBef>
              <a:spcAft>
                <a:spcPts val="0"/>
              </a:spcAft>
              <a:buSzPts val="1200"/>
              <a:buChar char="▸"/>
            </a:pPr>
            <a:r>
              <a:rPr lang="en" sz="1200"/>
              <a:t>Recommendation Systems</a:t>
            </a:r>
            <a:endParaRPr sz="1200"/>
          </a:p>
          <a:p>
            <a:pPr indent="-304800" lvl="0" marL="457200" rtl="0" algn="l">
              <a:spcBef>
                <a:spcPts val="0"/>
              </a:spcBef>
              <a:spcAft>
                <a:spcPts val="0"/>
              </a:spcAft>
              <a:buSzPts val="1200"/>
              <a:buChar char="▸"/>
            </a:pPr>
            <a:r>
              <a:rPr lang="en" sz="1200"/>
              <a:t>etc.</a:t>
            </a:r>
            <a:endParaRPr sz="1200"/>
          </a:p>
        </p:txBody>
      </p:sp>
      <p:sp>
        <p:nvSpPr>
          <p:cNvPr id="913" name="Google Shape;913;p31"/>
          <p:cNvSpPr txBox="1"/>
          <p:nvPr/>
        </p:nvSpPr>
        <p:spPr>
          <a:xfrm>
            <a:off x="334825" y="2529000"/>
            <a:ext cx="27216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Barlow"/>
                <a:ea typeface="Barlow"/>
                <a:cs typeface="Barlow"/>
                <a:sym typeface="Barlow"/>
              </a:rPr>
              <a:t>Artificial Neural Networks</a:t>
            </a:r>
            <a:r>
              <a:rPr lang="en">
                <a:latin typeface="Barlow Light"/>
                <a:ea typeface="Barlow Light"/>
                <a:cs typeface="Barlow Light"/>
                <a:sym typeface="Barlow Light"/>
              </a:rPr>
              <a:t>:</a:t>
            </a:r>
            <a:endParaRPr>
              <a:latin typeface="Barlow Light"/>
              <a:ea typeface="Barlow Light"/>
              <a:cs typeface="Barlow Light"/>
              <a:sym typeface="Barlow Light"/>
            </a:endParaRPr>
          </a:p>
        </p:txBody>
      </p:sp>
      <p:sp>
        <p:nvSpPr>
          <p:cNvPr id="914" name="Google Shape;914;p31"/>
          <p:cNvSpPr txBox="1"/>
          <p:nvPr/>
        </p:nvSpPr>
        <p:spPr>
          <a:xfrm>
            <a:off x="334825" y="1142300"/>
            <a:ext cx="27216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Barlow"/>
                <a:ea typeface="Barlow"/>
                <a:cs typeface="Barlow"/>
                <a:sym typeface="Barlow"/>
              </a:rPr>
              <a:t>Reinforcement Learning</a:t>
            </a:r>
            <a:r>
              <a:rPr lang="en" sz="1600">
                <a:latin typeface="Barlow Light"/>
                <a:ea typeface="Barlow Light"/>
                <a:cs typeface="Barlow Light"/>
                <a:sym typeface="Barlow Light"/>
              </a:rPr>
              <a:t>:</a:t>
            </a:r>
            <a:endParaRPr>
              <a:latin typeface="Barlow Light"/>
              <a:ea typeface="Barlow Light"/>
              <a:cs typeface="Barlow Light"/>
              <a:sym typeface="Barlow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8" name="Shape 918"/>
        <p:cNvGrpSpPr/>
        <p:nvPr/>
      </p:nvGrpSpPr>
      <p:grpSpPr>
        <a:xfrm>
          <a:off x="0" y="0"/>
          <a:ext cx="0" cy="0"/>
          <a:chOff x="0" y="0"/>
          <a:chExt cx="0" cy="0"/>
        </a:xfrm>
      </p:grpSpPr>
      <p:sp>
        <p:nvSpPr>
          <p:cNvPr id="919" name="Google Shape;919;p32"/>
          <p:cNvSpPr txBox="1"/>
          <p:nvPr>
            <p:ph idx="4294967295" type="title"/>
          </p:nvPr>
        </p:nvSpPr>
        <p:spPr>
          <a:xfrm>
            <a:off x="381000" y="381000"/>
            <a:ext cx="8645100" cy="1013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lt1"/>
                </a:solidFill>
                <a:highlight>
                  <a:schemeClr val="accent1"/>
                </a:highlight>
              </a:rPr>
              <a:t>This all sounds great, but how does it all work?</a:t>
            </a:r>
            <a:endParaRPr b="0" sz="3000">
              <a:solidFill>
                <a:schemeClr val="lt1"/>
              </a:solidFill>
              <a:highlight>
                <a:schemeClr val="accent1"/>
              </a:highlight>
            </a:endParaRPr>
          </a:p>
          <a:p>
            <a:pPr indent="0" lvl="0" marL="0" rtl="0" algn="l">
              <a:lnSpc>
                <a:spcPct val="115000"/>
              </a:lnSpc>
              <a:spcBef>
                <a:spcPts val="0"/>
              </a:spcBef>
              <a:spcAft>
                <a:spcPts val="0"/>
              </a:spcAft>
              <a:buNone/>
            </a:pPr>
            <a:r>
              <a:rPr lang="en" sz="2400">
                <a:solidFill>
                  <a:schemeClr val="lt1"/>
                </a:solidFill>
                <a:highlight>
                  <a:schemeClr val="accent2"/>
                </a:highlight>
              </a:rPr>
              <a:t>Machine Learning can be summarized into 8 steps</a:t>
            </a:r>
            <a:r>
              <a:rPr lang="en" sz="2400">
                <a:solidFill>
                  <a:schemeClr val="lt1"/>
                </a:solidFill>
                <a:highlight>
                  <a:schemeClr val="accent2"/>
                </a:highlight>
              </a:rPr>
              <a:t>.</a:t>
            </a:r>
            <a:endParaRPr sz="2400">
              <a:solidFill>
                <a:schemeClr val="lt1"/>
              </a:solidFill>
              <a:highlight>
                <a:schemeClr val="accent2"/>
              </a:highlight>
            </a:endParaRPr>
          </a:p>
        </p:txBody>
      </p:sp>
      <p:sp>
        <p:nvSpPr>
          <p:cNvPr id="920" name="Google Shape;920;p3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33"/>
          <p:cNvSpPr txBox="1"/>
          <p:nvPr>
            <p:ph type="ctrTitle"/>
          </p:nvPr>
        </p:nvSpPr>
        <p:spPr>
          <a:xfrm>
            <a:off x="826375" y="2031025"/>
            <a:ext cx="49362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Step 1: </a:t>
            </a:r>
            <a:endParaRPr/>
          </a:p>
          <a:p>
            <a:pPr indent="0" lvl="0" marL="0" rtl="0" algn="l">
              <a:spcBef>
                <a:spcPts val="0"/>
              </a:spcBef>
              <a:spcAft>
                <a:spcPts val="0"/>
              </a:spcAft>
              <a:buNone/>
            </a:pPr>
            <a:r>
              <a:rPr lang="en" sz="4500"/>
              <a:t>Gathering Data</a:t>
            </a:r>
            <a:endParaRPr sz="4500"/>
          </a:p>
        </p:txBody>
      </p:sp>
      <p:sp>
        <p:nvSpPr>
          <p:cNvPr id="926" name="Google Shape;926;p33"/>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8 steps to Machine Learning</a:t>
            </a:r>
            <a:endParaRPr/>
          </a:p>
        </p:txBody>
      </p:sp>
      <p:sp>
        <p:nvSpPr>
          <p:cNvPr id="927" name="Google Shape;927;p3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1</a:t>
            </a:r>
            <a:endParaRPr b="1" sz="3600">
              <a:solidFill>
                <a:schemeClr val="lt1"/>
              </a:solidFill>
              <a:latin typeface="Barlow"/>
              <a:ea typeface="Barlow"/>
              <a:cs typeface="Barlow"/>
              <a:sym typeface="Barlow"/>
            </a:endParaRPr>
          </a:p>
        </p:txBody>
      </p:sp>
      <p:grpSp>
        <p:nvGrpSpPr>
          <p:cNvPr id="928" name="Google Shape;928;p33"/>
          <p:cNvGrpSpPr/>
          <p:nvPr/>
        </p:nvGrpSpPr>
        <p:grpSpPr>
          <a:xfrm>
            <a:off x="5400054" y="818644"/>
            <a:ext cx="3312863" cy="3183523"/>
            <a:chOff x="2012475" y="393272"/>
            <a:chExt cx="4440240" cy="4609126"/>
          </a:xfrm>
        </p:grpSpPr>
        <p:sp>
          <p:nvSpPr>
            <p:cNvPr id="929" name="Google Shape;929;p33"/>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33"/>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33"/>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33"/>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33"/>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33"/>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33"/>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33"/>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33"/>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33"/>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33"/>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33"/>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33"/>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33"/>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33"/>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33"/>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33"/>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33"/>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33"/>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33"/>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33"/>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33"/>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33"/>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33"/>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33"/>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33"/>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33"/>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33"/>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33"/>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33"/>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33"/>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33"/>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33"/>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33"/>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33"/>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4" name="Google Shape;964;p33"/>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33"/>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33"/>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33"/>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33"/>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33"/>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33"/>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33"/>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33"/>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33"/>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33"/>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33"/>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33"/>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33"/>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33"/>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33"/>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33"/>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33"/>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33"/>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33"/>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33"/>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33"/>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33"/>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33"/>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33"/>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33"/>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33"/>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33"/>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33"/>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33"/>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33"/>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33"/>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33"/>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33"/>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33"/>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33"/>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33"/>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33"/>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33"/>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33"/>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33"/>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33"/>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33"/>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33"/>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33"/>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33"/>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33"/>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33"/>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33"/>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33"/>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33"/>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33"/>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6" name="Google Shape;1016;p33"/>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33"/>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33"/>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33"/>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33"/>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1" name="Google Shape;1021;p33"/>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34"/>
          <p:cNvSpPr txBox="1"/>
          <p:nvPr>
            <p:ph type="title"/>
          </p:nvPr>
        </p:nvSpPr>
        <p:spPr>
          <a:xfrm>
            <a:off x="457200" y="605600"/>
            <a:ext cx="5640900" cy="6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Step 1: Gathering Data</a:t>
            </a:r>
            <a:endParaRPr sz="4200"/>
          </a:p>
        </p:txBody>
      </p:sp>
      <p:sp>
        <p:nvSpPr>
          <p:cNvPr id="1027" name="Google Shape;1027;p34"/>
          <p:cNvSpPr txBox="1"/>
          <p:nvPr>
            <p:ph idx="1" type="body"/>
          </p:nvPr>
        </p:nvSpPr>
        <p:spPr>
          <a:xfrm>
            <a:off x="457200" y="1289300"/>
            <a:ext cx="7279500" cy="3347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Since the entirety of Machine Learning is based off of Data, this step is extremely important and critical to your success in machine learning.</a:t>
            </a:r>
            <a:endParaRPr/>
          </a:p>
          <a:p>
            <a:pPr indent="-342900" lvl="0" marL="457200" rtl="0" algn="l">
              <a:spcBef>
                <a:spcPts val="0"/>
              </a:spcBef>
              <a:spcAft>
                <a:spcPts val="0"/>
              </a:spcAft>
              <a:buSzPts val="1800"/>
              <a:buChar char="▸"/>
            </a:pPr>
            <a:r>
              <a:rPr lang="en"/>
              <a:t>This data will also determine how well your model performs in getting the results you envision.</a:t>
            </a:r>
            <a:endParaRPr/>
          </a:p>
          <a:p>
            <a:pPr indent="-342900" lvl="0" marL="457200" rtl="0" algn="l">
              <a:spcBef>
                <a:spcPts val="0"/>
              </a:spcBef>
              <a:spcAft>
                <a:spcPts val="0"/>
              </a:spcAft>
              <a:buSzPts val="1800"/>
              <a:buChar char="▸"/>
            </a:pPr>
            <a:r>
              <a:rPr lang="en"/>
              <a:t>Data can be gathered in a multitude of ways, many </a:t>
            </a:r>
            <a:r>
              <a:rPr lang="en"/>
              <a:t>databases</a:t>
            </a:r>
            <a:r>
              <a:rPr lang="en"/>
              <a:t> have huge sets of data that you can look at and use, however in most machine learning position you may have to create your own data or use previously created data.</a:t>
            </a:r>
            <a:endParaRPr/>
          </a:p>
          <a:p>
            <a:pPr indent="-342900" lvl="1" marL="914400" rtl="0" algn="l">
              <a:spcBef>
                <a:spcPts val="0"/>
              </a:spcBef>
              <a:spcAft>
                <a:spcPts val="0"/>
              </a:spcAft>
              <a:buSzPts val="1800"/>
              <a:buChar char="▹"/>
            </a:pPr>
            <a:r>
              <a:rPr lang="en"/>
              <a:t>if this is the case ensure it is properly labeled  </a:t>
            </a:r>
            <a:r>
              <a:rPr lang="en"/>
              <a:t> </a:t>
            </a:r>
            <a:endParaRPr/>
          </a:p>
        </p:txBody>
      </p:sp>
      <p:sp>
        <p:nvSpPr>
          <p:cNvPr id="1028" name="Google Shape;1028;p3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35"/>
          <p:cNvSpPr txBox="1"/>
          <p:nvPr>
            <p:ph idx="1" type="body"/>
          </p:nvPr>
        </p:nvSpPr>
        <p:spPr>
          <a:xfrm>
            <a:off x="457200" y="341950"/>
            <a:ext cx="8340900" cy="453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1034" name="Google Shape;1034;p3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35" name="Google Shape;1035;p35"/>
          <p:cNvPicPr preferRelativeResize="0"/>
          <p:nvPr/>
        </p:nvPicPr>
        <p:blipFill>
          <a:blip r:embed="rId3">
            <a:alphaModFix/>
          </a:blip>
          <a:stretch>
            <a:fillRect/>
          </a:stretch>
        </p:blipFill>
        <p:spPr>
          <a:xfrm>
            <a:off x="299200" y="185225"/>
            <a:ext cx="8548750" cy="4687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36"/>
          <p:cNvSpPr txBox="1"/>
          <p:nvPr>
            <p:ph type="ctrTitle"/>
          </p:nvPr>
        </p:nvSpPr>
        <p:spPr>
          <a:xfrm>
            <a:off x="840625" y="2031025"/>
            <a:ext cx="4921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Step 2: </a:t>
            </a:r>
            <a:endParaRPr/>
          </a:p>
          <a:p>
            <a:pPr indent="0" lvl="0" marL="0" rtl="0" algn="l">
              <a:spcBef>
                <a:spcPts val="0"/>
              </a:spcBef>
              <a:spcAft>
                <a:spcPts val="0"/>
              </a:spcAft>
              <a:buNone/>
            </a:pPr>
            <a:r>
              <a:rPr lang="en" sz="4500"/>
              <a:t>Data Preparation</a:t>
            </a:r>
            <a:endParaRPr sz="4500"/>
          </a:p>
        </p:txBody>
      </p:sp>
      <p:sp>
        <p:nvSpPr>
          <p:cNvPr id="1041" name="Google Shape;1041;p36"/>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8 steps to Machine Learning</a:t>
            </a:r>
            <a:endParaRPr/>
          </a:p>
        </p:txBody>
      </p:sp>
      <p:sp>
        <p:nvSpPr>
          <p:cNvPr id="1042" name="Google Shape;1042;p3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2</a:t>
            </a:r>
            <a:endParaRPr b="1" sz="3600">
              <a:solidFill>
                <a:schemeClr val="lt1"/>
              </a:solidFill>
              <a:latin typeface="Barlow"/>
              <a:ea typeface="Barlow"/>
              <a:cs typeface="Barlow"/>
              <a:sym typeface="Barlow"/>
            </a:endParaRPr>
          </a:p>
        </p:txBody>
      </p:sp>
      <p:grpSp>
        <p:nvGrpSpPr>
          <p:cNvPr id="1043" name="Google Shape;1043;p36"/>
          <p:cNvGrpSpPr/>
          <p:nvPr/>
        </p:nvGrpSpPr>
        <p:grpSpPr>
          <a:xfrm>
            <a:off x="5706352" y="861531"/>
            <a:ext cx="3013635" cy="3405082"/>
            <a:chOff x="2244025" y="145922"/>
            <a:chExt cx="4382832" cy="4762352"/>
          </a:xfrm>
        </p:grpSpPr>
        <p:grpSp>
          <p:nvGrpSpPr>
            <p:cNvPr id="1044" name="Google Shape;1044;p36"/>
            <p:cNvGrpSpPr/>
            <p:nvPr/>
          </p:nvGrpSpPr>
          <p:grpSpPr>
            <a:xfrm>
              <a:off x="4124355" y="330300"/>
              <a:ext cx="2502502" cy="3373185"/>
              <a:chOff x="5785580" y="1232275"/>
              <a:chExt cx="2502502" cy="3373185"/>
            </a:xfrm>
          </p:grpSpPr>
          <p:sp>
            <p:nvSpPr>
              <p:cNvPr id="1045" name="Google Shape;1045;p36"/>
              <p:cNvSpPr/>
              <p:nvPr/>
            </p:nvSpPr>
            <p:spPr>
              <a:xfrm>
                <a:off x="6314607" y="3851433"/>
                <a:ext cx="944490" cy="545783"/>
              </a:xfrm>
              <a:custGeom>
                <a:rect b="b" l="l" r="r" t="t"/>
                <a:pathLst>
                  <a:path extrusionOk="0" h="545783" w="94449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36"/>
              <p:cNvSpPr/>
              <p:nvPr/>
            </p:nvSpPr>
            <p:spPr>
              <a:xfrm>
                <a:off x="6357717" y="3826573"/>
                <a:ext cx="944624" cy="545413"/>
              </a:xfrm>
              <a:custGeom>
                <a:rect b="b" l="l" r="r" t="t"/>
                <a:pathLst>
                  <a:path extrusionOk="0" h="545413" w="944624">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36"/>
              <p:cNvSpPr/>
              <p:nvPr/>
            </p:nvSpPr>
            <p:spPr>
              <a:xfrm>
                <a:off x="7274623" y="4156138"/>
                <a:ext cx="27813" cy="18192"/>
              </a:xfrm>
              <a:custGeom>
                <a:rect b="b" l="l" r="r" t="t"/>
                <a:pathLst>
                  <a:path extrusionOk="0" h="18192" w="27813">
                    <a:moveTo>
                      <a:pt x="27813" y="18193"/>
                    </a:moveTo>
                    <a:lnTo>
                      <a:pt x="27813" y="0"/>
                    </a:lnTo>
                    <a:lnTo>
                      <a:pt x="0" y="16002"/>
                    </a:lnTo>
                    <a:lnTo>
                      <a:pt x="27813" y="1819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36"/>
              <p:cNvSpPr/>
              <p:nvPr/>
            </p:nvSpPr>
            <p:spPr>
              <a:xfrm>
                <a:off x="6357747" y="4031456"/>
                <a:ext cx="28575" cy="18478"/>
              </a:xfrm>
              <a:custGeom>
                <a:rect b="b" l="l" r="r" t="t"/>
                <a:pathLst>
                  <a:path extrusionOk="0" h="18478" w="28575">
                    <a:moveTo>
                      <a:pt x="0" y="18479"/>
                    </a:moveTo>
                    <a:lnTo>
                      <a:pt x="0" y="0"/>
                    </a:lnTo>
                    <a:lnTo>
                      <a:pt x="28575" y="11811"/>
                    </a:lnTo>
                    <a:lnTo>
                      <a:pt x="0" y="1847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36"/>
              <p:cNvSpPr/>
              <p:nvPr/>
            </p:nvSpPr>
            <p:spPr>
              <a:xfrm>
                <a:off x="6357717" y="3808380"/>
                <a:ext cx="944624" cy="545381"/>
              </a:xfrm>
              <a:custGeom>
                <a:rect b="b" l="l" r="r" t="t"/>
                <a:pathLst>
                  <a:path extrusionOk="0" h="545381" w="944624">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36"/>
              <p:cNvSpPr/>
              <p:nvPr/>
            </p:nvSpPr>
            <p:spPr>
              <a:xfrm>
                <a:off x="6627114" y="3561873"/>
                <a:ext cx="675322" cy="594264"/>
              </a:xfrm>
              <a:custGeom>
                <a:rect b="b" l="l" r="r" t="t"/>
                <a:pathLst>
                  <a:path extrusionOk="0" h="594264" w="675322">
                    <a:moveTo>
                      <a:pt x="74581" y="247269"/>
                    </a:moveTo>
                    <a:lnTo>
                      <a:pt x="0" y="0"/>
                    </a:lnTo>
                    <a:lnTo>
                      <a:pt x="608933" y="349186"/>
                    </a:lnTo>
                    <a:lnTo>
                      <a:pt x="675322" y="594265"/>
                    </a:lnTo>
                    <a:lnTo>
                      <a:pt x="74581" y="24726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36"/>
              <p:cNvSpPr/>
              <p:nvPr/>
            </p:nvSpPr>
            <p:spPr>
              <a:xfrm>
                <a:off x="7276147" y="4135183"/>
                <a:ext cx="26289" cy="31146"/>
              </a:xfrm>
              <a:custGeom>
                <a:rect b="b" l="l" r="r" t="t"/>
                <a:pathLst>
                  <a:path extrusionOk="0" h="31146" w="26289">
                    <a:moveTo>
                      <a:pt x="8572" y="31147"/>
                    </a:moveTo>
                    <a:lnTo>
                      <a:pt x="26289" y="20955"/>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36"/>
              <p:cNvSpPr/>
              <p:nvPr/>
            </p:nvSpPr>
            <p:spPr>
              <a:xfrm>
                <a:off x="6607968" y="3571113"/>
                <a:ext cx="676751" cy="595217"/>
              </a:xfrm>
              <a:custGeom>
                <a:rect b="b" l="l" r="r" t="t"/>
                <a:pathLst>
                  <a:path extrusionOk="0" h="595217" w="676751">
                    <a:moveTo>
                      <a:pt x="74486" y="247364"/>
                    </a:moveTo>
                    <a:lnTo>
                      <a:pt x="0" y="0"/>
                    </a:lnTo>
                    <a:lnTo>
                      <a:pt x="608933" y="349282"/>
                    </a:lnTo>
                    <a:lnTo>
                      <a:pt x="676751" y="595217"/>
                    </a:lnTo>
                    <a:lnTo>
                      <a:pt x="74486" y="24736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36"/>
              <p:cNvSpPr/>
              <p:nvPr/>
            </p:nvSpPr>
            <p:spPr>
              <a:xfrm>
                <a:off x="5811392" y="1232275"/>
                <a:ext cx="2476690" cy="3358041"/>
              </a:xfrm>
              <a:custGeom>
                <a:rect b="b" l="l" r="r" t="t"/>
                <a:pathLst>
                  <a:path extrusionOk="0" h="3358041" w="247669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36"/>
              <p:cNvSpPr/>
              <p:nvPr/>
            </p:nvSpPr>
            <p:spPr>
              <a:xfrm>
                <a:off x="8240363" y="4509420"/>
                <a:ext cx="26098" cy="92487"/>
              </a:xfrm>
              <a:custGeom>
                <a:rect b="b" l="l" r="r" t="t"/>
                <a:pathLst>
                  <a:path extrusionOk="0" h="92487" w="26098">
                    <a:moveTo>
                      <a:pt x="0" y="92488"/>
                    </a:moveTo>
                    <a:lnTo>
                      <a:pt x="26098" y="77438"/>
                    </a:lnTo>
                    <a:lnTo>
                      <a:pt x="14859" y="0"/>
                    </a:lnTo>
                    <a:lnTo>
                      <a:pt x="0" y="9248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36"/>
              <p:cNvSpPr/>
              <p:nvPr/>
            </p:nvSpPr>
            <p:spPr>
              <a:xfrm>
                <a:off x="5807106" y="1235868"/>
                <a:ext cx="62674" cy="27245"/>
              </a:xfrm>
              <a:custGeom>
                <a:rect b="b" l="l" r="r" t="t"/>
                <a:pathLst>
                  <a:path extrusionOk="0" h="27245" w="62674">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36"/>
              <p:cNvSpPr/>
              <p:nvPr/>
            </p:nvSpPr>
            <p:spPr>
              <a:xfrm>
                <a:off x="5789771" y="1244753"/>
                <a:ext cx="2476690" cy="3358040"/>
              </a:xfrm>
              <a:custGeom>
                <a:rect b="b" l="l" r="r" t="t"/>
                <a:pathLst>
                  <a:path extrusionOk="0" h="3358040" w="247669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36"/>
              <p:cNvSpPr/>
              <p:nvPr/>
            </p:nvSpPr>
            <p:spPr>
              <a:xfrm>
                <a:off x="5785580" y="1247175"/>
                <a:ext cx="2476785" cy="3358285"/>
              </a:xfrm>
              <a:custGeom>
                <a:rect b="b" l="l" r="r" t="t"/>
                <a:pathLst>
                  <a:path extrusionOk="0" h="3358285" w="2476785">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36"/>
              <p:cNvSpPr/>
              <p:nvPr/>
            </p:nvSpPr>
            <p:spPr>
              <a:xfrm>
                <a:off x="5815488" y="1286421"/>
                <a:ext cx="2415539" cy="3200710"/>
              </a:xfrm>
              <a:custGeom>
                <a:rect b="b" l="l" r="r" t="t"/>
                <a:pathLst>
                  <a:path extrusionOk="0" h="3200710" w="2415539">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36"/>
              <p:cNvSpPr/>
              <p:nvPr/>
            </p:nvSpPr>
            <p:spPr>
              <a:xfrm>
                <a:off x="5915882" y="1476290"/>
                <a:ext cx="2188940" cy="1460906"/>
              </a:xfrm>
              <a:custGeom>
                <a:rect b="b" l="l" r="r" t="t"/>
                <a:pathLst>
                  <a:path extrusionOk="0" h="1460906" w="218894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36"/>
              <p:cNvSpPr/>
              <p:nvPr/>
            </p:nvSpPr>
            <p:spPr>
              <a:xfrm rot="-1801764">
                <a:off x="5975652" y="1564561"/>
                <a:ext cx="76512" cy="132469"/>
              </a:xfrm>
              <a:custGeom>
                <a:rect b="b" l="l" r="r" t="t"/>
                <a:pathLst>
                  <a:path extrusionOk="0" h="132587" w="7658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36"/>
              <p:cNvSpPr/>
              <p:nvPr/>
            </p:nvSpPr>
            <p:spPr>
              <a:xfrm>
                <a:off x="6935438" y="2145169"/>
                <a:ext cx="197262" cy="149154"/>
              </a:xfrm>
              <a:custGeom>
                <a:rect b="b" l="l" r="r" t="t"/>
                <a:pathLst>
                  <a:path extrusionOk="0" h="149154" w="197262">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36"/>
              <p:cNvSpPr/>
              <p:nvPr/>
            </p:nvSpPr>
            <p:spPr>
              <a:xfrm>
                <a:off x="7235094" y="2318577"/>
                <a:ext cx="197262" cy="148968"/>
              </a:xfrm>
              <a:custGeom>
                <a:rect b="b" l="l" r="r" t="t"/>
                <a:pathLst>
                  <a:path extrusionOk="0" h="148968" w="197262">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36"/>
              <p:cNvSpPr/>
              <p:nvPr/>
            </p:nvSpPr>
            <p:spPr>
              <a:xfrm>
                <a:off x="7529798" y="2488369"/>
                <a:ext cx="197358" cy="149033"/>
              </a:xfrm>
              <a:custGeom>
                <a:rect b="b" l="l" r="r" t="t"/>
                <a:pathLst>
                  <a:path extrusionOk="0" h="149033" w="197358">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36"/>
              <p:cNvSpPr/>
              <p:nvPr/>
            </p:nvSpPr>
            <p:spPr>
              <a:xfrm>
                <a:off x="7829454" y="2661668"/>
                <a:ext cx="197358" cy="148943"/>
              </a:xfrm>
              <a:custGeom>
                <a:rect b="b" l="l" r="r" t="t"/>
                <a:pathLst>
                  <a:path extrusionOk="0" h="148943" w="197358">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36"/>
              <p:cNvSpPr/>
              <p:nvPr/>
            </p:nvSpPr>
            <p:spPr>
              <a:xfrm>
                <a:off x="7391400" y="2634856"/>
                <a:ext cx="551783" cy="685887"/>
              </a:xfrm>
              <a:custGeom>
                <a:rect b="b" l="l" r="r" t="t"/>
                <a:pathLst>
                  <a:path extrusionOk="0" h="685887" w="551783">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36"/>
              <p:cNvSpPr/>
              <p:nvPr/>
            </p:nvSpPr>
            <p:spPr>
              <a:xfrm>
                <a:off x="5981604" y="2604685"/>
                <a:ext cx="1286351" cy="820016"/>
              </a:xfrm>
              <a:custGeom>
                <a:rect b="b" l="l" r="r" t="t"/>
                <a:pathLst>
                  <a:path extrusionOk="0" h="820016" w="1286351">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36"/>
              <p:cNvSpPr/>
              <p:nvPr/>
            </p:nvSpPr>
            <p:spPr>
              <a:xfrm>
                <a:off x="5985319" y="2767047"/>
                <a:ext cx="1158430" cy="718178"/>
              </a:xfrm>
              <a:custGeom>
                <a:rect b="b" l="l" r="r" t="t"/>
                <a:pathLst>
                  <a:path extrusionOk="0" h="718178" w="115843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36"/>
              <p:cNvSpPr/>
              <p:nvPr/>
            </p:nvSpPr>
            <p:spPr>
              <a:xfrm>
                <a:off x="5985319" y="2872624"/>
                <a:ext cx="1158430" cy="718059"/>
              </a:xfrm>
              <a:custGeom>
                <a:rect b="b" l="l" r="r" t="t"/>
                <a:pathLst>
                  <a:path extrusionOk="0" h="718059" w="115843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36"/>
              <p:cNvSpPr/>
              <p:nvPr/>
            </p:nvSpPr>
            <p:spPr>
              <a:xfrm>
                <a:off x="5985319" y="2978121"/>
                <a:ext cx="868489" cy="550694"/>
              </a:xfrm>
              <a:custGeom>
                <a:rect b="b" l="l" r="r" t="t"/>
                <a:pathLst>
                  <a:path extrusionOk="0" h="550694" w="868489">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36"/>
              <p:cNvSpPr/>
              <p:nvPr/>
            </p:nvSpPr>
            <p:spPr>
              <a:xfrm>
                <a:off x="7391018" y="3086134"/>
                <a:ext cx="551783" cy="368151"/>
              </a:xfrm>
              <a:custGeom>
                <a:rect b="b" l="l" r="r" t="t"/>
                <a:pathLst>
                  <a:path extrusionOk="0" h="368151"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36"/>
              <p:cNvSpPr/>
              <p:nvPr/>
            </p:nvSpPr>
            <p:spPr>
              <a:xfrm>
                <a:off x="7391018" y="3191616"/>
                <a:ext cx="551783" cy="368230"/>
              </a:xfrm>
              <a:custGeom>
                <a:rect b="b" l="l" r="r" t="t"/>
                <a:pathLst>
                  <a:path extrusionOk="0" h="368230" w="551783">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36"/>
              <p:cNvSpPr/>
              <p:nvPr/>
            </p:nvSpPr>
            <p:spPr>
              <a:xfrm>
                <a:off x="7391018" y="3297399"/>
                <a:ext cx="413670" cy="288153"/>
              </a:xfrm>
              <a:custGeom>
                <a:rect b="b" l="l" r="r" t="t"/>
                <a:pathLst>
                  <a:path extrusionOk="0" h="288153" w="41367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36"/>
              <p:cNvSpPr/>
              <p:nvPr/>
            </p:nvSpPr>
            <p:spPr>
              <a:xfrm>
                <a:off x="7391400" y="3447774"/>
                <a:ext cx="551783" cy="685927"/>
              </a:xfrm>
              <a:custGeom>
                <a:rect b="b" l="l" r="r" t="t"/>
                <a:pathLst>
                  <a:path extrusionOk="0" h="685927" w="551783">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36"/>
              <p:cNvSpPr/>
              <p:nvPr/>
            </p:nvSpPr>
            <p:spPr>
              <a:xfrm>
                <a:off x="7391018" y="3899093"/>
                <a:ext cx="551783" cy="368152"/>
              </a:xfrm>
              <a:custGeom>
                <a:rect b="b" l="l" r="r" t="t"/>
                <a:pathLst>
                  <a:path extrusionOk="0" h="368152"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36"/>
              <p:cNvSpPr/>
              <p:nvPr/>
            </p:nvSpPr>
            <p:spPr>
              <a:xfrm>
                <a:off x="7462456" y="2876264"/>
                <a:ext cx="257937" cy="241458"/>
              </a:xfrm>
              <a:custGeom>
                <a:rect b="b" l="l" r="r" t="t"/>
                <a:pathLst>
                  <a:path extrusionOk="0" h="241458" w="257937">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36"/>
              <p:cNvSpPr/>
              <p:nvPr/>
            </p:nvSpPr>
            <p:spPr>
              <a:xfrm rot="-1801764">
                <a:off x="7788337" y="2912905"/>
                <a:ext cx="68709" cy="119146"/>
              </a:xfrm>
              <a:custGeom>
                <a:rect b="b" l="l" r="r" t="t"/>
                <a:pathLst>
                  <a:path extrusionOk="0" h="119252" w="6877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36"/>
              <p:cNvSpPr/>
              <p:nvPr/>
            </p:nvSpPr>
            <p:spPr>
              <a:xfrm>
                <a:off x="7466171" y="3701224"/>
                <a:ext cx="257936" cy="241363"/>
              </a:xfrm>
              <a:custGeom>
                <a:rect b="b" l="l" r="r" t="t"/>
                <a:pathLst>
                  <a:path extrusionOk="0" h="241363" w="257936">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36"/>
              <p:cNvSpPr/>
              <p:nvPr/>
            </p:nvSpPr>
            <p:spPr>
              <a:xfrm rot="-1790023">
                <a:off x="7807389" y="3748630"/>
                <a:ext cx="69009" cy="119667"/>
              </a:xfrm>
              <a:custGeom>
                <a:rect b="b" l="l" r="r" t="t"/>
                <a:pathLst>
                  <a:path extrusionOk="0" h="119663" w="69007">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36"/>
              <p:cNvSpPr/>
              <p:nvPr/>
            </p:nvSpPr>
            <p:spPr>
              <a:xfrm>
                <a:off x="5996654" y="1854288"/>
                <a:ext cx="1266348" cy="1335535"/>
              </a:xfrm>
              <a:custGeom>
                <a:rect b="b" l="l" r="r" t="t"/>
                <a:pathLst>
                  <a:path extrusionOk="0" h="1335535" w="1266348">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36"/>
              <p:cNvSpPr/>
              <p:nvPr/>
            </p:nvSpPr>
            <p:spPr>
              <a:xfrm>
                <a:off x="6187916" y="2312479"/>
                <a:ext cx="441007" cy="412813"/>
              </a:xfrm>
              <a:custGeom>
                <a:rect b="b" l="l" r="r" t="t"/>
                <a:pathLst>
                  <a:path extrusionOk="0" h="412813" w="441007">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36"/>
              <p:cNvSpPr/>
              <p:nvPr/>
            </p:nvSpPr>
            <p:spPr>
              <a:xfrm rot="-1801764">
                <a:off x="6969573" y="2537060"/>
                <a:ext cx="117623" cy="203653"/>
              </a:xfrm>
              <a:custGeom>
                <a:rect b="b" l="l" r="r" t="t"/>
                <a:pathLst>
                  <a:path extrusionOk="0" h="203834" w="117728">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82" name="Google Shape;1082;p36"/>
            <p:cNvSpPr/>
            <p:nvPr/>
          </p:nvSpPr>
          <p:spPr>
            <a:xfrm>
              <a:off x="4124355" y="1157329"/>
              <a:ext cx="276891" cy="1108478"/>
            </a:xfrm>
            <a:custGeom>
              <a:rect b="b" l="l" r="r" t="t"/>
              <a:pathLst>
                <a:path extrusionOk="0" h="1108478" w="276891">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36"/>
            <p:cNvSpPr/>
            <p:nvPr/>
          </p:nvSpPr>
          <p:spPr>
            <a:xfrm>
              <a:off x="3407027" y="665933"/>
              <a:ext cx="814853" cy="1408939"/>
            </a:xfrm>
            <a:custGeom>
              <a:rect b="b" l="l" r="r" t="t"/>
              <a:pathLst>
                <a:path extrusionOk="0" h="1408939" w="814853">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4" name="Google Shape;1084;p36"/>
            <p:cNvSpPr/>
            <p:nvPr/>
          </p:nvSpPr>
          <p:spPr>
            <a:xfrm>
              <a:off x="3387120" y="682740"/>
              <a:ext cx="804386" cy="1393465"/>
            </a:xfrm>
            <a:custGeom>
              <a:rect b="b" l="l" r="r" t="t"/>
              <a:pathLst>
                <a:path extrusionOk="0" h="1393465" w="804386">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36"/>
            <p:cNvSpPr/>
            <p:nvPr/>
          </p:nvSpPr>
          <p:spPr>
            <a:xfrm>
              <a:off x="3499610" y="847672"/>
              <a:ext cx="17240" cy="769048"/>
            </a:xfrm>
            <a:custGeom>
              <a:rect b="b" l="l" r="r" t="t"/>
              <a:pathLst>
                <a:path extrusionOk="0" h="769048" w="17240">
                  <a:moveTo>
                    <a:pt x="0" y="759047"/>
                  </a:moveTo>
                  <a:lnTo>
                    <a:pt x="17240" y="769048"/>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36"/>
            <p:cNvSpPr/>
            <p:nvPr/>
          </p:nvSpPr>
          <p:spPr>
            <a:xfrm>
              <a:off x="3477988" y="1035502"/>
              <a:ext cx="60483" cy="177021"/>
            </a:xfrm>
            <a:custGeom>
              <a:rect b="b" l="l" r="r" t="t"/>
              <a:pathLst>
                <a:path extrusionOk="0" h="177021" w="60483">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36"/>
            <p:cNvSpPr/>
            <p:nvPr/>
          </p:nvSpPr>
          <p:spPr>
            <a:xfrm>
              <a:off x="3684776" y="951970"/>
              <a:ext cx="17335" cy="768953"/>
            </a:xfrm>
            <a:custGeom>
              <a:rect b="b" l="l" r="r" t="t"/>
              <a:pathLst>
                <a:path extrusionOk="0" h="768953" w="17335">
                  <a:moveTo>
                    <a:pt x="0" y="758952"/>
                  </a:moveTo>
                  <a:lnTo>
                    <a:pt x="17336" y="768953"/>
                  </a:lnTo>
                  <a:lnTo>
                    <a:pt x="17336" y="10001"/>
                  </a:lnTo>
                  <a:lnTo>
                    <a:pt x="0" y="0"/>
                  </a:lnTo>
                  <a:lnTo>
                    <a:pt x="0" y="75895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36"/>
            <p:cNvSpPr/>
            <p:nvPr/>
          </p:nvSpPr>
          <p:spPr>
            <a:xfrm>
              <a:off x="3663154" y="1389355"/>
              <a:ext cx="60579" cy="177060"/>
            </a:xfrm>
            <a:custGeom>
              <a:rect b="b" l="l" r="r" t="t"/>
              <a:pathLst>
                <a:path extrusionOk="0" h="177060" w="60579">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36"/>
            <p:cNvSpPr/>
            <p:nvPr/>
          </p:nvSpPr>
          <p:spPr>
            <a:xfrm>
              <a:off x="3870037" y="1058841"/>
              <a:ext cx="17335" cy="769048"/>
            </a:xfrm>
            <a:custGeom>
              <a:rect b="b" l="l" r="r" t="t"/>
              <a:pathLst>
                <a:path extrusionOk="0" h="769048" w="17335">
                  <a:moveTo>
                    <a:pt x="0" y="759047"/>
                  </a:moveTo>
                  <a:lnTo>
                    <a:pt x="17335" y="769049"/>
                  </a:lnTo>
                  <a:lnTo>
                    <a:pt x="17335"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36"/>
            <p:cNvSpPr/>
            <p:nvPr/>
          </p:nvSpPr>
          <p:spPr>
            <a:xfrm>
              <a:off x="3848416" y="1146769"/>
              <a:ext cx="60579" cy="177060"/>
            </a:xfrm>
            <a:custGeom>
              <a:rect b="b" l="l" r="r" t="t"/>
              <a:pathLst>
                <a:path extrusionOk="0" h="177060" w="60579">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36"/>
            <p:cNvSpPr/>
            <p:nvPr/>
          </p:nvSpPr>
          <p:spPr>
            <a:xfrm>
              <a:off x="4055299" y="1165807"/>
              <a:ext cx="17240" cy="768953"/>
            </a:xfrm>
            <a:custGeom>
              <a:rect b="b" l="l" r="r" t="t"/>
              <a:pathLst>
                <a:path extrusionOk="0" h="768953" w="17240">
                  <a:moveTo>
                    <a:pt x="0" y="759047"/>
                  </a:moveTo>
                  <a:lnTo>
                    <a:pt x="17240" y="768953"/>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36"/>
            <p:cNvSpPr/>
            <p:nvPr/>
          </p:nvSpPr>
          <p:spPr>
            <a:xfrm>
              <a:off x="4033677" y="1453459"/>
              <a:ext cx="60483" cy="177021"/>
            </a:xfrm>
            <a:custGeom>
              <a:rect b="b" l="l" r="r" t="t"/>
              <a:pathLst>
                <a:path extrusionOk="0" h="177021" w="60483">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93" name="Google Shape;1093;p36"/>
            <p:cNvGrpSpPr/>
            <p:nvPr/>
          </p:nvGrpSpPr>
          <p:grpSpPr>
            <a:xfrm>
              <a:off x="3457891" y="2611797"/>
              <a:ext cx="595122" cy="410622"/>
              <a:chOff x="5119116" y="3513772"/>
              <a:chExt cx="595122" cy="410622"/>
            </a:xfrm>
          </p:grpSpPr>
          <p:sp>
            <p:nvSpPr>
              <p:cNvPr id="1094" name="Google Shape;1094;p36"/>
              <p:cNvSpPr/>
              <p:nvPr/>
            </p:nvSpPr>
            <p:spPr>
              <a:xfrm>
                <a:off x="5119116" y="361864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36"/>
              <p:cNvSpPr/>
              <p:nvPr/>
            </p:nvSpPr>
            <p:spPr>
              <a:xfrm>
                <a:off x="5184648" y="357930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36"/>
              <p:cNvSpPr/>
              <p:nvPr/>
            </p:nvSpPr>
            <p:spPr>
              <a:xfrm>
                <a:off x="5184743" y="3664839"/>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36"/>
              <p:cNvSpPr/>
              <p:nvPr/>
            </p:nvSpPr>
            <p:spPr>
              <a:xfrm>
                <a:off x="5674423" y="3666648"/>
                <a:ext cx="39814" cy="93916"/>
              </a:xfrm>
              <a:custGeom>
                <a:rect b="b" l="l" r="r" t="t"/>
                <a:pathLst>
                  <a:path extrusionOk="0" h="93916" w="39814">
                    <a:moveTo>
                      <a:pt x="39814" y="0"/>
                    </a:moveTo>
                    <a:lnTo>
                      <a:pt x="39814" y="65532"/>
                    </a:lnTo>
                    <a:lnTo>
                      <a:pt x="13049" y="93916"/>
                    </a:lnTo>
                    <a:lnTo>
                      <a:pt x="0" y="18955"/>
                    </a:lnTo>
                    <a:lnTo>
                      <a:pt x="39814"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36"/>
              <p:cNvSpPr/>
              <p:nvPr/>
            </p:nvSpPr>
            <p:spPr>
              <a:xfrm>
                <a:off x="5184648" y="3513772"/>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36"/>
              <p:cNvSpPr/>
              <p:nvPr/>
            </p:nvSpPr>
            <p:spPr>
              <a:xfrm>
                <a:off x="5260027" y="3555420"/>
                <a:ext cx="379097" cy="218860"/>
              </a:xfrm>
              <a:custGeom>
                <a:rect b="b" l="l" r="r" t="t"/>
                <a:pathLst>
                  <a:path extrusionOk="0" h="218860" w="379097">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36"/>
              <p:cNvSpPr/>
              <p:nvPr/>
            </p:nvSpPr>
            <p:spPr>
              <a:xfrm>
                <a:off x="5260371" y="3568469"/>
                <a:ext cx="378428" cy="205811"/>
              </a:xfrm>
              <a:custGeom>
                <a:rect b="b" l="l" r="r" t="t"/>
                <a:pathLst>
                  <a:path extrusionOk="0" h="205811" w="378428">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36"/>
              <p:cNvSpPr/>
              <p:nvPr/>
            </p:nvSpPr>
            <p:spPr>
              <a:xfrm>
                <a:off x="5357145" y="3618071"/>
                <a:ext cx="176643" cy="110490"/>
              </a:xfrm>
              <a:custGeom>
                <a:rect b="b" l="l" r="r" t="t"/>
                <a:pathLst>
                  <a:path extrusionOk="0" h="110490" w="176643">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36"/>
              <p:cNvSpPr/>
              <p:nvPr/>
            </p:nvSpPr>
            <p:spPr>
              <a:xfrm>
                <a:off x="5430297" y="3699986"/>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36"/>
              <p:cNvSpPr/>
              <p:nvPr/>
            </p:nvSpPr>
            <p:spPr>
              <a:xfrm>
                <a:off x="5506497" y="3706463"/>
                <a:ext cx="25145" cy="11810"/>
              </a:xfrm>
              <a:custGeom>
                <a:rect b="b" l="l" r="r" t="t"/>
                <a:pathLst>
                  <a:path extrusionOk="0" h="11810" w="25145">
                    <a:moveTo>
                      <a:pt x="25146" y="10287"/>
                    </a:moveTo>
                    <a:lnTo>
                      <a:pt x="25146" y="0"/>
                    </a:lnTo>
                    <a:lnTo>
                      <a:pt x="0" y="2000"/>
                    </a:lnTo>
                    <a:lnTo>
                      <a:pt x="14478"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36"/>
              <p:cNvSpPr/>
              <p:nvPr/>
            </p:nvSpPr>
            <p:spPr>
              <a:xfrm>
                <a:off x="5514975" y="366874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36"/>
              <p:cNvSpPr/>
              <p:nvPr/>
            </p:nvSpPr>
            <p:spPr>
              <a:xfrm>
                <a:off x="5455729" y="3672554"/>
                <a:ext cx="28384" cy="19811"/>
              </a:xfrm>
              <a:custGeom>
                <a:rect b="b" l="l" r="r" t="t"/>
                <a:pathLst>
                  <a:path extrusionOk="0" h="19811" w="28384">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36"/>
              <p:cNvSpPr/>
              <p:nvPr/>
            </p:nvSpPr>
            <p:spPr>
              <a:xfrm>
                <a:off x="5397817" y="3639502"/>
                <a:ext cx="35337" cy="23336"/>
              </a:xfrm>
              <a:custGeom>
                <a:rect b="b" l="l" r="r" t="t"/>
                <a:pathLst>
                  <a:path extrusionOk="0" h="23336" w="35337">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36"/>
              <p:cNvSpPr/>
              <p:nvPr/>
            </p:nvSpPr>
            <p:spPr>
              <a:xfrm>
                <a:off x="5430297" y="3620928"/>
                <a:ext cx="16383" cy="14668"/>
              </a:xfrm>
              <a:custGeom>
                <a:rect b="b" l="l" r="r" t="t"/>
                <a:pathLst>
                  <a:path extrusionOk="0" h="14668" w="16383">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36"/>
              <p:cNvSpPr/>
              <p:nvPr/>
            </p:nvSpPr>
            <p:spPr>
              <a:xfrm>
                <a:off x="5357050" y="361788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36"/>
              <p:cNvSpPr/>
              <p:nvPr/>
            </p:nvSpPr>
            <p:spPr>
              <a:xfrm>
                <a:off x="5357621" y="3652361"/>
                <a:ext cx="18002" cy="18097"/>
              </a:xfrm>
              <a:custGeom>
                <a:rect b="b" l="l" r="r" t="t"/>
                <a:pathLst>
                  <a:path extrusionOk="0" h="18097" w="18002">
                    <a:moveTo>
                      <a:pt x="0" y="10668"/>
                    </a:moveTo>
                    <a:lnTo>
                      <a:pt x="0" y="0"/>
                    </a:lnTo>
                    <a:lnTo>
                      <a:pt x="18002" y="0"/>
                    </a:lnTo>
                    <a:lnTo>
                      <a:pt x="13621"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36"/>
              <p:cNvSpPr/>
              <p:nvPr/>
            </p:nvSpPr>
            <p:spPr>
              <a:xfrm>
                <a:off x="5357145" y="3607879"/>
                <a:ext cx="176643" cy="110394"/>
              </a:xfrm>
              <a:custGeom>
                <a:rect b="b" l="l" r="r" t="t"/>
                <a:pathLst>
                  <a:path extrusionOk="0" h="110394" w="176643">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1" name="Google Shape;1111;p36"/>
            <p:cNvGrpSpPr/>
            <p:nvPr/>
          </p:nvGrpSpPr>
          <p:grpSpPr>
            <a:xfrm>
              <a:off x="3545044" y="2530263"/>
              <a:ext cx="529590" cy="371284"/>
              <a:chOff x="5206269" y="3432238"/>
              <a:chExt cx="529590" cy="371284"/>
            </a:xfrm>
          </p:grpSpPr>
          <p:sp>
            <p:nvSpPr>
              <p:cNvPr id="1112" name="Google Shape;1112;p36"/>
              <p:cNvSpPr/>
              <p:nvPr/>
            </p:nvSpPr>
            <p:spPr>
              <a:xfrm>
                <a:off x="5206269" y="3497770"/>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36"/>
              <p:cNvSpPr/>
              <p:nvPr/>
            </p:nvSpPr>
            <p:spPr>
              <a:xfrm>
                <a:off x="5206365" y="3583305"/>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36"/>
              <p:cNvSpPr/>
              <p:nvPr/>
            </p:nvSpPr>
            <p:spPr>
              <a:xfrm>
                <a:off x="5696045" y="3585114"/>
                <a:ext cx="39814" cy="93916"/>
              </a:xfrm>
              <a:custGeom>
                <a:rect b="b" l="l" r="r" t="t"/>
                <a:pathLst>
                  <a:path extrusionOk="0" h="93916" w="39814">
                    <a:moveTo>
                      <a:pt x="39815" y="0"/>
                    </a:moveTo>
                    <a:lnTo>
                      <a:pt x="39815" y="65532"/>
                    </a:lnTo>
                    <a:lnTo>
                      <a:pt x="13049" y="93916"/>
                    </a:lnTo>
                    <a:lnTo>
                      <a:pt x="0" y="18955"/>
                    </a:lnTo>
                    <a:lnTo>
                      <a:pt x="3981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36"/>
              <p:cNvSpPr/>
              <p:nvPr/>
            </p:nvSpPr>
            <p:spPr>
              <a:xfrm>
                <a:off x="5206269" y="3432238"/>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36"/>
              <p:cNvSpPr/>
              <p:nvPr/>
            </p:nvSpPr>
            <p:spPr>
              <a:xfrm>
                <a:off x="5281554" y="3473886"/>
                <a:ext cx="379116" cy="218860"/>
              </a:xfrm>
              <a:custGeom>
                <a:rect b="b" l="l" r="r" t="t"/>
                <a:pathLst>
                  <a:path extrusionOk="0" h="218860" w="379116">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36"/>
              <p:cNvSpPr/>
              <p:nvPr/>
            </p:nvSpPr>
            <p:spPr>
              <a:xfrm>
                <a:off x="5281898" y="3486935"/>
                <a:ext cx="378428" cy="205811"/>
              </a:xfrm>
              <a:custGeom>
                <a:rect b="b" l="l" r="r" t="t"/>
                <a:pathLst>
                  <a:path extrusionOk="0" h="205811" w="378428">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36"/>
              <p:cNvSpPr/>
              <p:nvPr/>
            </p:nvSpPr>
            <p:spPr>
              <a:xfrm>
                <a:off x="5378767" y="3536823"/>
                <a:ext cx="177060" cy="109918"/>
              </a:xfrm>
              <a:custGeom>
                <a:rect b="b" l="l" r="r" t="t"/>
                <a:pathLst>
                  <a:path extrusionOk="0" h="109918" w="17706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36"/>
              <p:cNvSpPr/>
              <p:nvPr/>
            </p:nvSpPr>
            <p:spPr>
              <a:xfrm>
                <a:off x="5451919" y="3618738"/>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36"/>
              <p:cNvSpPr/>
              <p:nvPr/>
            </p:nvSpPr>
            <p:spPr>
              <a:xfrm>
                <a:off x="5528119" y="3625024"/>
                <a:ext cx="25241" cy="11715"/>
              </a:xfrm>
              <a:custGeom>
                <a:rect b="b" l="l" r="r" t="t"/>
                <a:pathLst>
                  <a:path extrusionOk="0" h="11715" w="25241">
                    <a:moveTo>
                      <a:pt x="25241" y="10192"/>
                    </a:moveTo>
                    <a:lnTo>
                      <a:pt x="25241" y="0"/>
                    </a:lnTo>
                    <a:lnTo>
                      <a:pt x="0" y="1905"/>
                    </a:lnTo>
                    <a:lnTo>
                      <a:pt x="14478" y="11716"/>
                    </a:lnTo>
                    <a:lnTo>
                      <a:pt x="25241" y="1019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36"/>
              <p:cNvSpPr/>
              <p:nvPr/>
            </p:nvSpPr>
            <p:spPr>
              <a:xfrm>
                <a:off x="5536596" y="3587210"/>
                <a:ext cx="18859" cy="10382"/>
              </a:xfrm>
              <a:custGeom>
                <a:rect b="b" l="l" r="r" t="t"/>
                <a:pathLst>
                  <a:path extrusionOk="0" h="10382" w="18859">
                    <a:moveTo>
                      <a:pt x="18859" y="10383"/>
                    </a:moveTo>
                    <a:lnTo>
                      <a:pt x="18859" y="0"/>
                    </a:lnTo>
                    <a:lnTo>
                      <a:pt x="0" y="6763"/>
                    </a:lnTo>
                    <a:lnTo>
                      <a:pt x="18859" y="10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36"/>
              <p:cNvSpPr/>
              <p:nvPr/>
            </p:nvSpPr>
            <p:spPr>
              <a:xfrm>
                <a:off x="5477351" y="3591020"/>
                <a:ext cx="28384" cy="19811"/>
              </a:xfrm>
              <a:custGeom>
                <a:rect b="b" l="l" r="r" t="t"/>
                <a:pathLst>
                  <a:path extrusionOk="0" h="19811" w="28384">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36"/>
              <p:cNvSpPr/>
              <p:nvPr/>
            </p:nvSpPr>
            <p:spPr>
              <a:xfrm>
                <a:off x="5419725" y="3558063"/>
                <a:ext cx="35433" cy="23241"/>
              </a:xfrm>
              <a:custGeom>
                <a:rect b="b" l="l" r="r" t="t"/>
                <a:pathLst>
                  <a:path extrusionOk="0" h="23241" w="35433">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36"/>
              <p:cNvSpPr/>
              <p:nvPr/>
            </p:nvSpPr>
            <p:spPr>
              <a:xfrm>
                <a:off x="5451919" y="3539394"/>
                <a:ext cx="16383" cy="14668"/>
              </a:xfrm>
              <a:custGeom>
                <a:rect b="b" l="l" r="r" t="t"/>
                <a:pathLst>
                  <a:path extrusionOk="0" h="14668" w="16383">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36"/>
              <p:cNvSpPr/>
              <p:nvPr/>
            </p:nvSpPr>
            <p:spPr>
              <a:xfrm>
                <a:off x="5378672" y="3536346"/>
                <a:ext cx="15716" cy="11715"/>
              </a:xfrm>
              <a:custGeom>
                <a:rect b="b" l="l" r="r" t="t"/>
                <a:pathLst>
                  <a:path extrusionOk="0" h="11715" w="15716">
                    <a:moveTo>
                      <a:pt x="0" y="10287"/>
                    </a:moveTo>
                    <a:lnTo>
                      <a:pt x="0" y="0"/>
                    </a:lnTo>
                    <a:lnTo>
                      <a:pt x="15716" y="1715"/>
                    </a:lnTo>
                    <a:lnTo>
                      <a:pt x="10668" y="11716"/>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36"/>
              <p:cNvSpPr/>
              <p:nvPr/>
            </p:nvSpPr>
            <p:spPr>
              <a:xfrm>
                <a:off x="5379338" y="3570732"/>
                <a:ext cx="17907" cy="18097"/>
              </a:xfrm>
              <a:custGeom>
                <a:rect b="b" l="l" r="r" t="t"/>
                <a:pathLst>
                  <a:path extrusionOk="0" h="18097" w="17907">
                    <a:moveTo>
                      <a:pt x="0" y="10668"/>
                    </a:moveTo>
                    <a:lnTo>
                      <a:pt x="0" y="0"/>
                    </a:lnTo>
                    <a:lnTo>
                      <a:pt x="17907" y="0"/>
                    </a:lnTo>
                    <a:lnTo>
                      <a:pt x="13525" y="9525"/>
                    </a:lnTo>
                    <a:lnTo>
                      <a:pt x="5715"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36"/>
              <p:cNvSpPr/>
              <p:nvPr/>
            </p:nvSpPr>
            <p:spPr>
              <a:xfrm>
                <a:off x="5378958" y="3526345"/>
                <a:ext cx="176864" cy="110394"/>
              </a:xfrm>
              <a:custGeom>
                <a:rect b="b" l="l" r="r" t="t"/>
                <a:pathLst>
                  <a:path extrusionOk="0" h="110394" w="176864">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28" name="Google Shape;1128;p36"/>
            <p:cNvGrpSpPr/>
            <p:nvPr/>
          </p:nvGrpSpPr>
          <p:grpSpPr>
            <a:xfrm>
              <a:off x="3528852" y="2451777"/>
              <a:ext cx="529590" cy="371284"/>
              <a:chOff x="5190077" y="3353752"/>
              <a:chExt cx="529590" cy="371284"/>
            </a:xfrm>
          </p:grpSpPr>
          <p:sp>
            <p:nvSpPr>
              <p:cNvPr id="1129" name="Google Shape;1129;p36"/>
              <p:cNvSpPr/>
              <p:nvPr/>
            </p:nvSpPr>
            <p:spPr>
              <a:xfrm>
                <a:off x="5190077" y="341928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36"/>
              <p:cNvSpPr/>
              <p:nvPr/>
            </p:nvSpPr>
            <p:spPr>
              <a:xfrm>
                <a:off x="5190077" y="3504818"/>
                <a:ext cx="52387" cy="69627"/>
              </a:xfrm>
              <a:custGeom>
                <a:rect b="b" l="l" r="r" t="t"/>
                <a:pathLst>
                  <a:path extrusionOk="0" h="69627" w="52387">
                    <a:moveTo>
                      <a:pt x="0" y="69628"/>
                    </a:moveTo>
                    <a:lnTo>
                      <a:pt x="0" y="0"/>
                    </a:lnTo>
                    <a:lnTo>
                      <a:pt x="52388"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36"/>
              <p:cNvSpPr/>
              <p:nvPr/>
            </p:nvSpPr>
            <p:spPr>
              <a:xfrm>
                <a:off x="5679757" y="3506628"/>
                <a:ext cx="39909" cy="93916"/>
              </a:xfrm>
              <a:custGeom>
                <a:rect b="b" l="l" r="r" t="t"/>
                <a:pathLst>
                  <a:path extrusionOk="0" h="93916" w="39909">
                    <a:moveTo>
                      <a:pt x="39910" y="0"/>
                    </a:moveTo>
                    <a:lnTo>
                      <a:pt x="39910" y="65532"/>
                    </a:lnTo>
                    <a:lnTo>
                      <a:pt x="13144" y="93917"/>
                    </a:lnTo>
                    <a:lnTo>
                      <a:pt x="0" y="18955"/>
                    </a:lnTo>
                    <a:lnTo>
                      <a:pt x="3991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36"/>
              <p:cNvSpPr/>
              <p:nvPr/>
            </p:nvSpPr>
            <p:spPr>
              <a:xfrm>
                <a:off x="5190077" y="335375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36"/>
              <p:cNvSpPr/>
              <p:nvPr/>
            </p:nvSpPr>
            <p:spPr>
              <a:xfrm>
                <a:off x="5265341" y="3395400"/>
                <a:ext cx="379048" cy="218860"/>
              </a:xfrm>
              <a:custGeom>
                <a:rect b="b" l="l" r="r" t="t"/>
                <a:pathLst>
                  <a:path extrusionOk="0" h="218860" w="379048">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36"/>
              <p:cNvSpPr/>
              <p:nvPr/>
            </p:nvSpPr>
            <p:spPr>
              <a:xfrm>
                <a:off x="5265705" y="3408449"/>
                <a:ext cx="378333" cy="205811"/>
              </a:xfrm>
              <a:custGeom>
                <a:rect b="b" l="l" r="r" t="t"/>
                <a:pathLst>
                  <a:path extrusionOk="0" h="205811" w="378333">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36"/>
              <p:cNvSpPr/>
              <p:nvPr/>
            </p:nvSpPr>
            <p:spPr>
              <a:xfrm>
                <a:off x="5362575" y="3458051"/>
                <a:ext cx="176618" cy="110489"/>
              </a:xfrm>
              <a:custGeom>
                <a:rect b="b" l="l" r="r" t="t"/>
                <a:pathLst>
                  <a:path extrusionOk="0" h="110489" w="176618">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36"/>
              <p:cNvSpPr/>
              <p:nvPr/>
            </p:nvSpPr>
            <p:spPr>
              <a:xfrm>
                <a:off x="5435726" y="3539966"/>
                <a:ext cx="11620" cy="15240"/>
              </a:xfrm>
              <a:custGeom>
                <a:rect b="b" l="l" r="r" t="t"/>
                <a:pathLst>
                  <a:path extrusionOk="0" h="15240"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36"/>
              <p:cNvSpPr/>
              <p:nvPr/>
            </p:nvSpPr>
            <p:spPr>
              <a:xfrm>
                <a:off x="5511926" y="3546443"/>
                <a:ext cx="25146" cy="11811"/>
              </a:xfrm>
              <a:custGeom>
                <a:rect b="b" l="l" r="r" t="t"/>
                <a:pathLst>
                  <a:path extrusionOk="0" h="11811" w="25146">
                    <a:moveTo>
                      <a:pt x="25146" y="10287"/>
                    </a:moveTo>
                    <a:lnTo>
                      <a:pt x="25146" y="0"/>
                    </a:lnTo>
                    <a:lnTo>
                      <a:pt x="0" y="2000"/>
                    </a:lnTo>
                    <a:lnTo>
                      <a:pt x="14383"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36"/>
              <p:cNvSpPr/>
              <p:nvPr/>
            </p:nvSpPr>
            <p:spPr>
              <a:xfrm>
                <a:off x="5520308" y="350872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36"/>
              <p:cNvSpPr/>
              <p:nvPr/>
            </p:nvSpPr>
            <p:spPr>
              <a:xfrm>
                <a:off x="5461063" y="3512534"/>
                <a:ext cx="28479" cy="19812"/>
              </a:xfrm>
              <a:custGeom>
                <a:rect b="b" l="l" r="r" t="t"/>
                <a:pathLst>
                  <a:path extrusionOk="0" h="19812" w="28479">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36"/>
              <p:cNvSpPr/>
              <p:nvPr/>
            </p:nvSpPr>
            <p:spPr>
              <a:xfrm>
                <a:off x="5403246" y="3479482"/>
                <a:ext cx="35337" cy="23336"/>
              </a:xfrm>
              <a:custGeom>
                <a:rect b="b" l="l" r="r" t="t"/>
                <a:pathLst>
                  <a:path extrusionOk="0" h="23336" w="35337">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36"/>
              <p:cNvSpPr/>
              <p:nvPr/>
            </p:nvSpPr>
            <p:spPr>
              <a:xfrm>
                <a:off x="5435726" y="3460908"/>
                <a:ext cx="16383" cy="14668"/>
              </a:xfrm>
              <a:custGeom>
                <a:rect b="b" l="l" r="r" t="t"/>
                <a:pathLst>
                  <a:path extrusionOk="0" h="14668" w="16383">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36"/>
              <p:cNvSpPr/>
              <p:nvPr/>
            </p:nvSpPr>
            <p:spPr>
              <a:xfrm>
                <a:off x="5362479" y="345786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36"/>
              <p:cNvSpPr/>
              <p:nvPr/>
            </p:nvSpPr>
            <p:spPr>
              <a:xfrm>
                <a:off x="5363051" y="3492341"/>
                <a:ext cx="17906" cy="18097"/>
              </a:xfrm>
              <a:custGeom>
                <a:rect b="b" l="l" r="r" t="t"/>
                <a:pathLst>
                  <a:path extrusionOk="0" h="18097" w="17906">
                    <a:moveTo>
                      <a:pt x="0" y="10668"/>
                    </a:moveTo>
                    <a:lnTo>
                      <a:pt x="0" y="0"/>
                    </a:lnTo>
                    <a:lnTo>
                      <a:pt x="17907" y="0"/>
                    </a:lnTo>
                    <a:lnTo>
                      <a:pt x="13525"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36"/>
              <p:cNvSpPr/>
              <p:nvPr/>
            </p:nvSpPr>
            <p:spPr>
              <a:xfrm>
                <a:off x="5362575" y="3447573"/>
                <a:ext cx="176612" cy="110680"/>
              </a:xfrm>
              <a:custGeom>
                <a:rect b="b" l="l" r="r" t="t"/>
                <a:pathLst>
                  <a:path extrusionOk="0" h="110680" w="176612">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45" name="Google Shape;1145;p36"/>
            <p:cNvSpPr/>
            <p:nvPr/>
          </p:nvSpPr>
          <p:spPr>
            <a:xfrm>
              <a:off x="5771792" y="3977849"/>
              <a:ext cx="617525" cy="382903"/>
            </a:xfrm>
            <a:custGeom>
              <a:rect b="b" l="l" r="r" t="t"/>
              <a:pathLst>
                <a:path extrusionOk="0" h="382903" w="617525">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36"/>
            <p:cNvSpPr/>
            <p:nvPr/>
          </p:nvSpPr>
          <p:spPr>
            <a:xfrm>
              <a:off x="5742557" y="3281451"/>
              <a:ext cx="721042" cy="930362"/>
            </a:xfrm>
            <a:custGeom>
              <a:rect b="b" l="l" r="r" t="t"/>
              <a:pathLst>
                <a:path extrusionOk="0" h="930362" w="721042">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36"/>
            <p:cNvSpPr/>
            <p:nvPr/>
          </p:nvSpPr>
          <p:spPr>
            <a:xfrm>
              <a:off x="5798755" y="3297121"/>
              <a:ext cx="66103" cy="45243"/>
            </a:xfrm>
            <a:custGeom>
              <a:rect b="b" l="l" r="r" t="t"/>
              <a:pathLst>
                <a:path extrusionOk="0" h="45243" w="66103">
                  <a:moveTo>
                    <a:pt x="0" y="36004"/>
                  </a:moveTo>
                  <a:lnTo>
                    <a:pt x="66104" y="0"/>
                  </a:lnTo>
                  <a:lnTo>
                    <a:pt x="56197" y="45244"/>
                  </a:lnTo>
                  <a:lnTo>
                    <a:pt x="0" y="36004"/>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36"/>
            <p:cNvSpPr/>
            <p:nvPr/>
          </p:nvSpPr>
          <p:spPr>
            <a:xfrm>
              <a:off x="6296341" y="4172183"/>
              <a:ext cx="72199" cy="48958"/>
            </a:xfrm>
            <a:custGeom>
              <a:rect b="b" l="l" r="r" t="t"/>
              <a:pathLst>
                <a:path extrusionOk="0" h="48958" w="72199">
                  <a:moveTo>
                    <a:pt x="0" y="48958"/>
                  </a:moveTo>
                  <a:cubicBezTo>
                    <a:pt x="1619" y="48196"/>
                    <a:pt x="72199" y="8763"/>
                    <a:pt x="72199" y="8763"/>
                  </a:cubicBezTo>
                  <a:lnTo>
                    <a:pt x="17621"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36"/>
            <p:cNvSpPr/>
            <p:nvPr/>
          </p:nvSpPr>
          <p:spPr>
            <a:xfrm rot="-1801764">
              <a:off x="5788987" y="3308087"/>
              <a:ext cx="535400" cy="927291"/>
            </a:xfrm>
            <a:custGeom>
              <a:rect b="b" l="l" r="r" t="t"/>
              <a:pathLst>
                <a:path extrusionOk="0" h="928115" w="535876">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36"/>
            <p:cNvSpPr/>
            <p:nvPr/>
          </p:nvSpPr>
          <p:spPr>
            <a:xfrm>
              <a:off x="5696551" y="3306978"/>
              <a:ext cx="720756" cy="930362"/>
            </a:xfrm>
            <a:custGeom>
              <a:rect b="b" l="l" r="r" t="t"/>
              <a:pathLst>
                <a:path extrusionOk="0" h="930362" w="720756">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36"/>
            <p:cNvSpPr/>
            <p:nvPr/>
          </p:nvSpPr>
          <p:spPr>
            <a:xfrm>
              <a:off x="5833711" y="3483953"/>
              <a:ext cx="446532" cy="576393"/>
            </a:xfrm>
            <a:custGeom>
              <a:rect b="b" l="l" r="r" t="t"/>
              <a:pathLst>
                <a:path extrusionOk="0" h="576393" w="446532">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36"/>
            <p:cNvSpPr/>
            <p:nvPr/>
          </p:nvSpPr>
          <p:spPr>
            <a:xfrm>
              <a:off x="5968681" y="3658196"/>
              <a:ext cx="176593" cy="227948"/>
            </a:xfrm>
            <a:custGeom>
              <a:rect b="b" l="l" r="r" t="t"/>
              <a:pathLst>
                <a:path extrusionOk="0" h="227948" w="176593">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36"/>
            <p:cNvSpPr/>
            <p:nvPr/>
          </p:nvSpPr>
          <p:spPr>
            <a:xfrm>
              <a:off x="5409944" y="4076361"/>
              <a:ext cx="107251" cy="45529"/>
            </a:xfrm>
            <a:custGeom>
              <a:rect b="b" l="l" r="r" t="t"/>
              <a:pathLst>
                <a:path extrusionOk="0" h="45529" w="107251">
                  <a:moveTo>
                    <a:pt x="33052" y="45148"/>
                  </a:moveTo>
                  <a:lnTo>
                    <a:pt x="0" y="45529"/>
                  </a:lnTo>
                  <a:lnTo>
                    <a:pt x="107252" y="0"/>
                  </a:lnTo>
                  <a:lnTo>
                    <a:pt x="45053" y="38671"/>
                  </a:lnTo>
                  <a:lnTo>
                    <a:pt x="33052" y="4514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36"/>
            <p:cNvSpPr/>
            <p:nvPr/>
          </p:nvSpPr>
          <p:spPr>
            <a:xfrm rot="-1801764">
              <a:off x="5444439" y="4114607"/>
              <a:ext cx="13703" cy="23791"/>
            </a:xfrm>
            <a:custGeom>
              <a:rect b="b" l="l" r="r" t="t"/>
              <a:pathLst>
                <a:path extrusionOk="0" h="23812" w="13715">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36"/>
            <p:cNvSpPr/>
            <p:nvPr/>
          </p:nvSpPr>
          <p:spPr>
            <a:xfrm rot="-1801764">
              <a:off x="6051614" y="3763417"/>
              <a:ext cx="13703" cy="23791"/>
            </a:xfrm>
            <a:custGeom>
              <a:rect b="b" l="l" r="r" t="t"/>
              <a:pathLst>
                <a:path extrusionOk="0" h="23812" w="13715">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36"/>
            <p:cNvSpPr/>
            <p:nvPr/>
          </p:nvSpPr>
          <p:spPr>
            <a:xfrm>
              <a:off x="5457664" y="4081409"/>
              <a:ext cx="86296" cy="87915"/>
            </a:xfrm>
            <a:custGeom>
              <a:rect b="b" l="l" r="r" t="t"/>
              <a:pathLst>
                <a:path extrusionOk="0" h="87915" w="86296">
                  <a:moveTo>
                    <a:pt x="7906" y="87916"/>
                  </a:moveTo>
                  <a:lnTo>
                    <a:pt x="0" y="55054"/>
                  </a:lnTo>
                  <a:lnTo>
                    <a:pt x="86296" y="0"/>
                  </a:lnTo>
                  <a:lnTo>
                    <a:pt x="82582" y="7811"/>
                  </a:lnTo>
                  <a:lnTo>
                    <a:pt x="790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36"/>
            <p:cNvSpPr/>
            <p:nvPr/>
          </p:nvSpPr>
          <p:spPr>
            <a:xfrm>
              <a:off x="5445377" y="3764798"/>
              <a:ext cx="619125" cy="371951"/>
            </a:xfrm>
            <a:custGeom>
              <a:rect b="b" l="l" r="r" t="t"/>
              <a:pathLst>
                <a:path extrusionOk="0" h="371951" w="619125">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36"/>
            <p:cNvSpPr/>
            <p:nvPr/>
          </p:nvSpPr>
          <p:spPr>
            <a:xfrm>
              <a:off x="4826180" y="148719"/>
              <a:ext cx="204333" cy="298673"/>
            </a:xfrm>
            <a:custGeom>
              <a:rect b="b" l="l" r="r" t="t"/>
              <a:pathLst>
                <a:path extrusionOk="0" h="298673" w="204333">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36"/>
            <p:cNvSpPr/>
            <p:nvPr/>
          </p:nvSpPr>
          <p:spPr>
            <a:xfrm>
              <a:off x="4841878" y="145922"/>
              <a:ext cx="97721" cy="120542"/>
            </a:xfrm>
            <a:custGeom>
              <a:rect b="b" l="l" r="r" t="t"/>
              <a:pathLst>
                <a:path extrusionOk="0" h="120542" w="97721">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36"/>
            <p:cNvSpPr/>
            <p:nvPr/>
          </p:nvSpPr>
          <p:spPr>
            <a:xfrm>
              <a:off x="4860888" y="276839"/>
              <a:ext cx="120648" cy="135031"/>
            </a:xfrm>
            <a:custGeom>
              <a:rect b="b" l="l" r="r" t="t"/>
              <a:pathLst>
                <a:path extrusionOk="0" h="135031" w="120648">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36"/>
            <p:cNvSpPr/>
            <p:nvPr/>
          </p:nvSpPr>
          <p:spPr>
            <a:xfrm>
              <a:off x="4654628" y="329607"/>
              <a:ext cx="228170" cy="325384"/>
            </a:xfrm>
            <a:custGeom>
              <a:rect b="b" l="l" r="r" t="t"/>
              <a:pathLst>
                <a:path extrusionOk="0" h="325384" w="22817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36"/>
            <p:cNvSpPr/>
            <p:nvPr/>
          </p:nvSpPr>
          <p:spPr>
            <a:xfrm>
              <a:off x="4825802" y="321035"/>
              <a:ext cx="175746" cy="232044"/>
            </a:xfrm>
            <a:custGeom>
              <a:rect b="b" l="l" r="r" t="t"/>
              <a:pathLst>
                <a:path extrusionOk="0" h="232044" w="175746">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36"/>
            <p:cNvSpPr/>
            <p:nvPr/>
          </p:nvSpPr>
          <p:spPr>
            <a:xfrm>
              <a:off x="4857002" y="155665"/>
              <a:ext cx="128729" cy="159467"/>
            </a:xfrm>
            <a:custGeom>
              <a:rect b="b" l="l" r="r" t="t"/>
              <a:pathLst>
                <a:path extrusionOk="0" h="159467" w="128729">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36"/>
            <p:cNvSpPr/>
            <p:nvPr/>
          </p:nvSpPr>
          <p:spPr>
            <a:xfrm>
              <a:off x="4862352" y="154515"/>
              <a:ext cx="129836" cy="122323"/>
            </a:xfrm>
            <a:custGeom>
              <a:rect b="b" l="l" r="r" t="t"/>
              <a:pathLst>
                <a:path extrusionOk="0" h="122323" w="129836">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36"/>
            <p:cNvSpPr/>
            <p:nvPr/>
          </p:nvSpPr>
          <p:spPr>
            <a:xfrm>
              <a:off x="4706279" y="957495"/>
              <a:ext cx="102161" cy="77983"/>
            </a:xfrm>
            <a:custGeom>
              <a:rect b="b" l="l" r="r" t="t"/>
              <a:pathLst>
                <a:path extrusionOk="0" h="77983" w="102161">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36"/>
            <p:cNvSpPr/>
            <p:nvPr/>
          </p:nvSpPr>
          <p:spPr>
            <a:xfrm>
              <a:off x="4706713" y="982355"/>
              <a:ext cx="101737" cy="53117"/>
            </a:xfrm>
            <a:custGeom>
              <a:rect b="b" l="l" r="r" t="t"/>
              <a:pathLst>
                <a:path extrusionOk="0" h="53117" w="101737">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36"/>
            <p:cNvSpPr/>
            <p:nvPr/>
          </p:nvSpPr>
          <p:spPr>
            <a:xfrm>
              <a:off x="4655133" y="923967"/>
              <a:ext cx="93585" cy="72574"/>
            </a:xfrm>
            <a:custGeom>
              <a:rect b="b" l="l" r="r" t="t"/>
              <a:pathLst>
                <a:path extrusionOk="0" h="72574" w="93585">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36"/>
            <p:cNvSpPr/>
            <p:nvPr/>
          </p:nvSpPr>
          <p:spPr>
            <a:xfrm>
              <a:off x="4655564" y="947875"/>
              <a:ext cx="93179" cy="48581"/>
            </a:xfrm>
            <a:custGeom>
              <a:rect b="b" l="l" r="r" t="t"/>
              <a:pathLst>
                <a:path extrusionOk="0" h="48581" w="93179">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36"/>
            <p:cNvSpPr/>
            <p:nvPr/>
          </p:nvSpPr>
          <p:spPr>
            <a:xfrm>
              <a:off x="4689759" y="550206"/>
              <a:ext cx="222664" cy="383543"/>
            </a:xfrm>
            <a:custGeom>
              <a:rect b="b" l="l" r="r" t="t"/>
              <a:pathLst>
                <a:path extrusionOk="0" h="383543" w="222664">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36"/>
            <p:cNvSpPr/>
            <p:nvPr/>
          </p:nvSpPr>
          <p:spPr>
            <a:xfrm>
              <a:off x="4750147" y="550873"/>
              <a:ext cx="221772" cy="415907"/>
            </a:xfrm>
            <a:custGeom>
              <a:rect b="b" l="l" r="r" t="t"/>
              <a:pathLst>
                <a:path extrusionOk="0" h="415907" w="221772">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36"/>
            <p:cNvSpPr/>
            <p:nvPr/>
          </p:nvSpPr>
          <p:spPr>
            <a:xfrm>
              <a:off x="4667800" y="524108"/>
              <a:ext cx="331739" cy="305664"/>
            </a:xfrm>
            <a:custGeom>
              <a:rect b="b" l="l" r="r" t="t"/>
              <a:pathLst>
                <a:path extrusionOk="0" h="305664" w="331739">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36"/>
            <p:cNvSpPr/>
            <p:nvPr/>
          </p:nvSpPr>
          <p:spPr>
            <a:xfrm>
              <a:off x="4934583" y="344330"/>
              <a:ext cx="115253" cy="404460"/>
            </a:xfrm>
            <a:custGeom>
              <a:rect b="b" l="l" r="r" t="t"/>
              <a:pathLst>
                <a:path extrusionOk="0" h="404460" w="115253">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36"/>
            <p:cNvSpPr/>
            <p:nvPr/>
          </p:nvSpPr>
          <p:spPr>
            <a:xfrm>
              <a:off x="4957330" y="339243"/>
              <a:ext cx="69518" cy="88698"/>
            </a:xfrm>
            <a:custGeom>
              <a:rect b="b" l="l" r="r" t="t"/>
              <a:pathLst>
                <a:path extrusionOk="0" h="88698" w="69518">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36"/>
            <p:cNvSpPr/>
            <p:nvPr/>
          </p:nvSpPr>
          <p:spPr>
            <a:xfrm>
              <a:off x="4820537" y="320915"/>
              <a:ext cx="59626" cy="62603"/>
            </a:xfrm>
            <a:custGeom>
              <a:rect b="b" l="l" r="r" t="t"/>
              <a:pathLst>
                <a:path extrusionOk="0" h="62603" w="59626">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36"/>
            <p:cNvSpPr/>
            <p:nvPr/>
          </p:nvSpPr>
          <p:spPr>
            <a:xfrm>
              <a:off x="2491198" y="3393133"/>
              <a:ext cx="385953" cy="222884"/>
            </a:xfrm>
            <a:custGeom>
              <a:rect b="b" l="l" r="r" t="t"/>
              <a:pathLst>
                <a:path extrusionOk="0" h="222884" w="385953">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36"/>
            <p:cNvSpPr/>
            <p:nvPr/>
          </p:nvSpPr>
          <p:spPr>
            <a:xfrm>
              <a:off x="2797046" y="3214634"/>
              <a:ext cx="385953" cy="222789"/>
            </a:xfrm>
            <a:custGeom>
              <a:rect b="b" l="l" r="r" t="t"/>
              <a:pathLst>
                <a:path extrusionOk="0" h="222789" w="385953">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36"/>
            <p:cNvSpPr/>
            <p:nvPr/>
          </p:nvSpPr>
          <p:spPr>
            <a:xfrm>
              <a:off x="2911632" y="2431203"/>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36"/>
            <p:cNvSpPr/>
            <p:nvPr/>
          </p:nvSpPr>
          <p:spPr>
            <a:xfrm>
              <a:off x="2911632" y="2542645"/>
              <a:ext cx="192976" cy="830294"/>
            </a:xfrm>
            <a:custGeom>
              <a:rect b="b" l="l" r="r" t="t"/>
              <a:pathLst>
                <a:path extrusionOk="0" h="830294" w="192976">
                  <a:moveTo>
                    <a:pt x="192977" y="830294"/>
                  </a:moveTo>
                  <a:lnTo>
                    <a:pt x="0" y="718852"/>
                  </a:lnTo>
                  <a:lnTo>
                    <a:pt x="0" y="0"/>
                  </a:lnTo>
                  <a:lnTo>
                    <a:pt x="192977" y="111442"/>
                  </a:lnTo>
                  <a:lnTo>
                    <a:pt x="192977" y="830294"/>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36"/>
            <p:cNvSpPr/>
            <p:nvPr/>
          </p:nvSpPr>
          <p:spPr>
            <a:xfrm>
              <a:off x="3104608" y="2542645"/>
              <a:ext cx="192976" cy="830294"/>
            </a:xfrm>
            <a:custGeom>
              <a:rect b="b" l="l" r="r" t="t"/>
              <a:pathLst>
                <a:path extrusionOk="0" h="830294" w="192976">
                  <a:moveTo>
                    <a:pt x="192977" y="718852"/>
                  </a:moveTo>
                  <a:lnTo>
                    <a:pt x="0" y="830294"/>
                  </a:lnTo>
                  <a:lnTo>
                    <a:pt x="0" y="111442"/>
                  </a:lnTo>
                  <a:lnTo>
                    <a:pt x="192977" y="0"/>
                  </a:lnTo>
                  <a:lnTo>
                    <a:pt x="192977" y="718852"/>
                  </a:lnTo>
                  <a:close/>
                </a:path>
              </a:pathLst>
            </a:custGeom>
            <a:solidFill>
              <a:srgbClr val="3E7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36"/>
            <p:cNvSpPr/>
            <p:nvPr/>
          </p:nvSpPr>
          <p:spPr>
            <a:xfrm>
              <a:off x="2622167" y="2797249"/>
              <a:ext cx="385953" cy="222789"/>
            </a:xfrm>
            <a:custGeom>
              <a:rect b="b" l="l" r="r" t="t"/>
              <a:pathLst>
                <a:path extrusionOk="0" h="222789" w="385953">
                  <a:moveTo>
                    <a:pt x="192976" y="222790"/>
                  </a:moveTo>
                  <a:lnTo>
                    <a:pt x="0" y="111347"/>
                  </a:lnTo>
                  <a:lnTo>
                    <a:pt x="192976" y="0"/>
                  </a:lnTo>
                  <a:lnTo>
                    <a:pt x="385953" y="111347"/>
                  </a:lnTo>
                  <a:lnTo>
                    <a:pt x="192976" y="222790"/>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36"/>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36"/>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36"/>
            <p:cNvSpPr/>
            <p:nvPr/>
          </p:nvSpPr>
          <p:spPr>
            <a:xfrm>
              <a:off x="2815143" y="2908596"/>
              <a:ext cx="192976" cy="630555"/>
            </a:xfrm>
            <a:custGeom>
              <a:rect b="b" l="l" r="r" t="t"/>
              <a:pathLst>
                <a:path extrusionOk="0" h="630555" w="192976">
                  <a:moveTo>
                    <a:pt x="192977" y="519113"/>
                  </a:moveTo>
                  <a:lnTo>
                    <a:pt x="0" y="630555"/>
                  </a:lnTo>
                  <a:lnTo>
                    <a:pt x="0" y="111443"/>
                  </a:lnTo>
                  <a:lnTo>
                    <a:pt x="192977" y="0"/>
                  </a:lnTo>
                  <a:lnTo>
                    <a:pt x="192977" y="519113"/>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36"/>
            <p:cNvSpPr/>
            <p:nvPr/>
          </p:nvSpPr>
          <p:spPr>
            <a:xfrm>
              <a:off x="2244025" y="3539151"/>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36"/>
            <p:cNvSpPr/>
            <p:nvPr/>
          </p:nvSpPr>
          <p:spPr>
            <a:xfrm>
              <a:off x="2313938" y="3177773"/>
              <a:ext cx="385953" cy="222789"/>
            </a:xfrm>
            <a:custGeom>
              <a:rect b="b" l="l" r="r" t="t"/>
              <a:pathLst>
                <a:path extrusionOk="0" h="222789" w="385953">
                  <a:moveTo>
                    <a:pt x="192977" y="222790"/>
                  </a:moveTo>
                  <a:lnTo>
                    <a:pt x="0" y="111347"/>
                  </a:lnTo>
                  <a:lnTo>
                    <a:pt x="192977" y="0"/>
                  </a:lnTo>
                  <a:lnTo>
                    <a:pt x="385953" y="111347"/>
                  </a:lnTo>
                  <a:lnTo>
                    <a:pt x="192977" y="222790"/>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36"/>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36"/>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36"/>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36"/>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36"/>
            <p:cNvSpPr/>
            <p:nvPr/>
          </p:nvSpPr>
          <p:spPr>
            <a:xfrm>
              <a:off x="3217241" y="3786325"/>
              <a:ext cx="1277540" cy="681323"/>
            </a:xfrm>
            <a:custGeom>
              <a:rect b="b" l="l" r="r" t="t"/>
              <a:pathLst>
                <a:path extrusionOk="0" h="681323" w="127754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36"/>
            <p:cNvSpPr/>
            <p:nvPr/>
          </p:nvSpPr>
          <p:spPr>
            <a:xfrm>
              <a:off x="4341906" y="4346681"/>
              <a:ext cx="972788" cy="561593"/>
            </a:xfrm>
            <a:custGeom>
              <a:rect b="b" l="l" r="r" t="t"/>
              <a:pathLst>
                <a:path extrusionOk="0" h="561593" w="972788">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36"/>
            <p:cNvSpPr/>
            <p:nvPr/>
          </p:nvSpPr>
          <p:spPr>
            <a:xfrm>
              <a:off x="3246959" y="3638497"/>
              <a:ext cx="1231677" cy="711112"/>
            </a:xfrm>
            <a:custGeom>
              <a:rect b="b" l="l" r="r" t="t"/>
              <a:pathLst>
                <a:path extrusionOk="0" h="711112" w="1231677">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36"/>
            <p:cNvSpPr/>
            <p:nvPr/>
          </p:nvSpPr>
          <p:spPr>
            <a:xfrm>
              <a:off x="3247293" y="3898053"/>
              <a:ext cx="108013" cy="106584"/>
            </a:xfrm>
            <a:custGeom>
              <a:rect b="b" l="l" r="r" t="t"/>
              <a:pathLst>
                <a:path extrusionOk="0" h="106584" w="108013">
                  <a:moveTo>
                    <a:pt x="0" y="106585"/>
                  </a:moveTo>
                  <a:lnTo>
                    <a:pt x="0" y="0"/>
                  </a:lnTo>
                  <a:lnTo>
                    <a:pt x="108013" y="53245"/>
                  </a:lnTo>
                  <a:lnTo>
                    <a:pt x="0" y="1065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36"/>
            <p:cNvSpPr/>
            <p:nvPr/>
          </p:nvSpPr>
          <p:spPr>
            <a:xfrm>
              <a:off x="3553141" y="4166849"/>
              <a:ext cx="622063" cy="123348"/>
            </a:xfrm>
            <a:custGeom>
              <a:rect b="b" l="l" r="r" t="t"/>
              <a:pathLst>
                <a:path extrusionOk="0" h="123348" w="622063">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36"/>
            <p:cNvSpPr/>
            <p:nvPr/>
          </p:nvSpPr>
          <p:spPr>
            <a:xfrm>
              <a:off x="4390007" y="3898053"/>
              <a:ext cx="88582" cy="95916"/>
            </a:xfrm>
            <a:custGeom>
              <a:rect b="b" l="l" r="r" t="t"/>
              <a:pathLst>
                <a:path extrusionOk="0" h="95916" w="88582">
                  <a:moveTo>
                    <a:pt x="88583" y="0"/>
                  </a:moveTo>
                  <a:lnTo>
                    <a:pt x="88583" y="95917"/>
                  </a:lnTo>
                  <a:lnTo>
                    <a:pt x="0" y="39433"/>
                  </a:lnTo>
                  <a:lnTo>
                    <a:pt x="88583"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36"/>
            <p:cNvSpPr/>
            <p:nvPr/>
          </p:nvSpPr>
          <p:spPr>
            <a:xfrm>
              <a:off x="3582763" y="3612208"/>
              <a:ext cx="550640" cy="90297"/>
            </a:xfrm>
            <a:custGeom>
              <a:rect b="b" l="l" r="r" t="t"/>
              <a:pathLst>
                <a:path extrusionOk="0" h="90297" w="55064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36"/>
            <p:cNvSpPr/>
            <p:nvPr/>
          </p:nvSpPr>
          <p:spPr>
            <a:xfrm>
              <a:off x="3404265" y="3670120"/>
              <a:ext cx="917257" cy="529590"/>
            </a:xfrm>
            <a:custGeom>
              <a:rect b="b" l="l" r="r" t="t"/>
              <a:pathLst>
                <a:path extrusionOk="0" h="529590" w="917257">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36"/>
            <p:cNvSpPr/>
            <p:nvPr/>
          </p:nvSpPr>
          <p:spPr>
            <a:xfrm>
              <a:off x="3246959" y="3542485"/>
              <a:ext cx="1231677" cy="711136"/>
            </a:xfrm>
            <a:custGeom>
              <a:rect b="b" l="l" r="r" t="t"/>
              <a:pathLst>
                <a:path extrusionOk="0" h="711136" w="1231677">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36"/>
            <p:cNvSpPr/>
            <p:nvPr/>
          </p:nvSpPr>
          <p:spPr>
            <a:xfrm>
              <a:off x="4233892" y="4110556"/>
              <a:ext cx="329469" cy="191071"/>
            </a:xfrm>
            <a:custGeom>
              <a:rect b="b" l="l" r="r" t="t"/>
              <a:pathLst>
                <a:path extrusionOk="0" h="191071" w="329469">
                  <a:moveTo>
                    <a:pt x="208407" y="191071"/>
                  </a:moveTo>
                  <a:lnTo>
                    <a:pt x="0" y="69818"/>
                  </a:lnTo>
                  <a:lnTo>
                    <a:pt x="121063" y="0"/>
                  </a:lnTo>
                  <a:lnTo>
                    <a:pt x="329470" y="121158"/>
                  </a:lnTo>
                  <a:lnTo>
                    <a:pt x="208407" y="19107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36"/>
            <p:cNvSpPr/>
            <p:nvPr/>
          </p:nvSpPr>
          <p:spPr>
            <a:xfrm>
              <a:off x="4234083" y="4180469"/>
              <a:ext cx="208216" cy="217741"/>
            </a:xfrm>
            <a:custGeom>
              <a:rect b="b" l="l" r="r" t="t"/>
              <a:pathLst>
                <a:path extrusionOk="0" h="217741" w="208216">
                  <a:moveTo>
                    <a:pt x="208217" y="217742"/>
                  </a:moveTo>
                  <a:lnTo>
                    <a:pt x="0" y="97250"/>
                  </a:lnTo>
                  <a:lnTo>
                    <a:pt x="0" y="0"/>
                  </a:lnTo>
                  <a:lnTo>
                    <a:pt x="208217" y="120491"/>
                  </a:lnTo>
                  <a:lnTo>
                    <a:pt x="208217" y="2177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36"/>
            <p:cNvSpPr/>
            <p:nvPr/>
          </p:nvSpPr>
          <p:spPr>
            <a:xfrm>
              <a:off x="4368385" y="4248383"/>
              <a:ext cx="831437" cy="643127"/>
            </a:xfrm>
            <a:custGeom>
              <a:rect b="b" l="l" r="r" t="t"/>
              <a:pathLst>
                <a:path extrusionOk="0" h="643127" w="831437">
                  <a:moveTo>
                    <a:pt x="831437" y="643128"/>
                  </a:moveTo>
                  <a:lnTo>
                    <a:pt x="0" y="163068"/>
                  </a:lnTo>
                  <a:lnTo>
                    <a:pt x="0" y="0"/>
                  </a:lnTo>
                  <a:lnTo>
                    <a:pt x="831437" y="480060"/>
                  </a:lnTo>
                  <a:lnTo>
                    <a:pt x="831437" y="64312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36"/>
            <p:cNvSpPr/>
            <p:nvPr/>
          </p:nvSpPr>
          <p:spPr>
            <a:xfrm>
              <a:off x="4368385" y="4166944"/>
              <a:ext cx="972788" cy="561593"/>
            </a:xfrm>
            <a:custGeom>
              <a:rect b="b" l="l" r="r" t="t"/>
              <a:pathLst>
                <a:path extrusionOk="0" h="561593" w="972788">
                  <a:moveTo>
                    <a:pt x="831532" y="561594"/>
                  </a:moveTo>
                  <a:lnTo>
                    <a:pt x="0" y="81534"/>
                  </a:lnTo>
                  <a:lnTo>
                    <a:pt x="141256" y="0"/>
                  </a:lnTo>
                  <a:lnTo>
                    <a:pt x="972788" y="479965"/>
                  </a:lnTo>
                  <a:lnTo>
                    <a:pt x="831532" y="561594"/>
                  </a:lnTo>
                  <a:close/>
                </a:path>
              </a:pathLst>
            </a:custGeom>
            <a:solidFill>
              <a:srgbClr val="3940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36"/>
            <p:cNvSpPr/>
            <p:nvPr/>
          </p:nvSpPr>
          <p:spPr>
            <a:xfrm>
              <a:off x="5199823" y="4646908"/>
              <a:ext cx="141350" cy="244601"/>
            </a:xfrm>
            <a:custGeom>
              <a:rect b="b" l="l" r="r" t="t"/>
              <a:pathLst>
                <a:path extrusionOk="0" h="244601" w="14135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36"/>
            <p:cNvSpPr/>
            <p:nvPr/>
          </p:nvSpPr>
          <p:spPr>
            <a:xfrm>
              <a:off x="2764672" y="2500358"/>
              <a:ext cx="158537" cy="311524"/>
            </a:xfrm>
            <a:custGeom>
              <a:rect b="b" l="l" r="r" t="t"/>
              <a:pathLst>
                <a:path extrusionOk="0" h="311524" w="158537">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36"/>
            <p:cNvSpPr/>
            <p:nvPr/>
          </p:nvSpPr>
          <p:spPr>
            <a:xfrm>
              <a:off x="2800168" y="3231875"/>
              <a:ext cx="108892" cy="84472"/>
            </a:xfrm>
            <a:custGeom>
              <a:rect b="b" l="l" r="r" t="t"/>
              <a:pathLst>
                <a:path extrusionOk="0" h="84472" w="108892">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36"/>
            <p:cNvSpPr/>
            <p:nvPr/>
          </p:nvSpPr>
          <p:spPr>
            <a:xfrm>
              <a:off x="2799603" y="3259783"/>
              <a:ext cx="108313" cy="56238"/>
            </a:xfrm>
            <a:custGeom>
              <a:rect b="b" l="l" r="r" t="t"/>
              <a:pathLst>
                <a:path extrusionOk="0" h="56238" w="108313">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36"/>
            <p:cNvSpPr/>
            <p:nvPr/>
          </p:nvSpPr>
          <p:spPr>
            <a:xfrm>
              <a:off x="2931444" y="3155618"/>
              <a:ext cx="108758" cy="81374"/>
            </a:xfrm>
            <a:custGeom>
              <a:rect b="b" l="l" r="r" t="t"/>
              <a:pathLst>
                <a:path extrusionOk="0" h="81374" w="108758">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36"/>
            <p:cNvSpPr/>
            <p:nvPr/>
          </p:nvSpPr>
          <p:spPr>
            <a:xfrm>
              <a:off x="2931020" y="3181773"/>
              <a:ext cx="108151" cy="56575"/>
            </a:xfrm>
            <a:custGeom>
              <a:rect b="b" l="l" r="r" t="t"/>
              <a:pathLst>
                <a:path extrusionOk="0" h="56575" w="108151">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36"/>
            <p:cNvSpPr/>
            <p:nvPr/>
          </p:nvSpPr>
          <p:spPr>
            <a:xfrm>
              <a:off x="2630424" y="2780976"/>
              <a:ext cx="382278" cy="462504"/>
            </a:xfrm>
            <a:custGeom>
              <a:rect b="b" l="l" r="r" t="t"/>
              <a:pathLst>
                <a:path extrusionOk="0" h="462504" w="382278">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36"/>
            <p:cNvSpPr/>
            <p:nvPr/>
          </p:nvSpPr>
          <p:spPr>
            <a:xfrm>
              <a:off x="2662372" y="2471875"/>
              <a:ext cx="120066" cy="117360"/>
            </a:xfrm>
            <a:custGeom>
              <a:rect b="b" l="l" r="r" t="t"/>
              <a:pathLst>
                <a:path extrusionOk="0" h="117360" w="120066">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36"/>
            <p:cNvSpPr/>
            <p:nvPr/>
          </p:nvSpPr>
          <p:spPr>
            <a:xfrm>
              <a:off x="2630208" y="2488280"/>
              <a:ext cx="194941" cy="380900"/>
            </a:xfrm>
            <a:custGeom>
              <a:rect b="b" l="l" r="r" t="t"/>
              <a:pathLst>
                <a:path extrusionOk="0" h="380900" w="194941">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36"/>
            <p:cNvSpPr/>
            <p:nvPr/>
          </p:nvSpPr>
          <p:spPr>
            <a:xfrm>
              <a:off x="2658361" y="2350349"/>
              <a:ext cx="128870" cy="157700"/>
            </a:xfrm>
            <a:custGeom>
              <a:rect b="b" l="l" r="r" t="t"/>
              <a:pathLst>
                <a:path extrusionOk="0" h="157700" w="12887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36"/>
            <p:cNvSpPr/>
            <p:nvPr/>
          </p:nvSpPr>
          <p:spPr>
            <a:xfrm>
              <a:off x="2645583" y="2336673"/>
              <a:ext cx="136833" cy="135201"/>
            </a:xfrm>
            <a:custGeom>
              <a:rect b="b" l="l" r="r" t="t"/>
              <a:pathLst>
                <a:path extrusionOk="0" h="135201" w="136833">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36"/>
            <p:cNvSpPr/>
            <p:nvPr/>
          </p:nvSpPr>
          <p:spPr>
            <a:xfrm>
              <a:off x="2782568" y="2488639"/>
              <a:ext cx="62960" cy="91535"/>
            </a:xfrm>
            <a:custGeom>
              <a:rect b="b" l="l" r="r" t="t"/>
              <a:pathLst>
                <a:path extrusionOk="0" h="91535" w="6296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15" name="Google Shape;1215;p36"/>
            <p:cNvGrpSpPr/>
            <p:nvPr/>
          </p:nvGrpSpPr>
          <p:grpSpPr>
            <a:xfrm flipH="1">
              <a:off x="2710663" y="2723583"/>
              <a:ext cx="319677" cy="242660"/>
              <a:chOff x="6621095" y="1452181"/>
              <a:chExt cx="330894" cy="250785"/>
            </a:xfrm>
          </p:grpSpPr>
          <p:sp>
            <p:nvSpPr>
              <p:cNvPr id="1216" name="Google Shape;1216;p3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3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3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3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3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21" name="Google Shape;1221;p36"/>
            <p:cNvSpPr/>
            <p:nvPr/>
          </p:nvSpPr>
          <p:spPr>
            <a:xfrm>
              <a:off x="2596421" y="2551548"/>
              <a:ext cx="147299" cy="413263"/>
            </a:xfrm>
            <a:custGeom>
              <a:rect b="b" l="l" r="r" t="t"/>
              <a:pathLst>
                <a:path extrusionOk="0" h="413263" w="147299">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36"/>
            <p:cNvSpPr/>
            <p:nvPr/>
          </p:nvSpPr>
          <p:spPr>
            <a:xfrm>
              <a:off x="2590449" y="2547578"/>
              <a:ext cx="84867" cy="115327"/>
            </a:xfrm>
            <a:custGeom>
              <a:rect b="b" l="l" r="r" t="t"/>
              <a:pathLst>
                <a:path extrusionOk="0" h="115327" w="84867">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23" name="Google Shape;1223;p36"/>
            <p:cNvGrpSpPr/>
            <p:nvPr/>
          </p:nvGrpSpPr>
          <p:grpSpPr>
            <a:xfrm>
              <a:off x="4651669" y="468299"/>
              <a:ext cx="319677" cy="242660"/>
              <a:chOff x="6621095" y="1452181"/>
              <a:chExt cx="330894" cy="250785"/>
            </a:xfrm>
          </p:grpSpPr>
          <p:sp>
            <p:nvSpPr>
              <p:cNvPr id="1224" name="Google Shape;1224;p3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3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3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3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3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37"/>
          <p:cNvSpPr txBox="1"/>
          <p:nvPr>
            <p:ph type="title"/>
          </p:nvPr>
        </p:nvSpPr>
        <p:spPr>
          <a:xfrm>
            <a:off x="457200" y="605600"/>
            <a:ext cx="7137000" cy="6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Step 2: Data </a:t>
            </a:r>
            <a:r>
              <a:rPr lang="en" sz="4200"/>
              <a:t>Preparation</a:t>
            </a:r>
            <a:endParaRPr sz="4200"/>
          </a:p>
        </p:txBody>
      </p:sp>
      <p:sp>
        <p:nvSpPr>
          <p:cNvPr id="1234" name="Google Shape;1234;p37"/>
          <p:cNvSpPr txBox="1"/>
          <p:nvPr>
            <p:ph idx="1" type="body"/>
          </p:nvPr>
        </p:nvSpPr>
        <p:spPr>
          <a:xfrm>
            <a:off x="457200" y="1289300"/>
            <a:ext cx="7279500" cy="3347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After gathering data you want to fix it up and turn it into the perfect data for your machine.</a:t>
            </a:r>
            <a:endParaRPr/>
          </a:p>
          <a:p>
            <a:pPr indent="-342900" lvl="1" marL="914400" rtl="0" algn="l">
              <a:spcBef>
                <a:spcPts val="0"/>
              </a:spcBef>
              <a:spcAft>
                <a:spcPts val="0"/>
              </a:spcAft>
              <a:buSzPts val="1800"/>
              <a:buChar char="▹"/>
            </a:pPr>
            <a:r>
              <a:rPr lang="en"/>
              <a:t>This is perhaps the longest and most tedious task of machine learning because models can be very picky.</a:t>
            </a:r>
            <a:endParaRPr/>
          </a:p>
          <a:p>
            <a:pPr indent="-342900" lvl="0" marL="457200" rtl="0" algn="l">
              <a:spcBef>
                <a:spcPts val="0"/>
              </a:spcBef>
              <a:spcAft>
                <a:spcPts val="0"/>
              </a:spcAft>
              <a:buSzPts val="1800"/>
              <a:buChar char="▸"/>
            </a:pPr>
            <a:r>
              <a:rPr lang="en"/>
              <a:t>Get rid of or fill in null data/change data if need be.</a:t>
            </a:r>
            <a:endParaRPr/>
          </a:p>
          <a:p>
            <a:pPr indent="-342900" lvl="1" marL="914400" rtl="0" algn="l">
              <a:spcBef>
                <a:spcPts val="0"/>
              </a:spcBef>
              <a:spcAft>
                <a:spcPts val="0"/>
              </a:spcAft>
              <a:buSzPts val="1800"/>
              <a:buChar char="▹"/>
            </a:pPr>
            <a:r>
              <a:rPr lang="en"/>
              <a:t>Normalization, encoding, duplication, etc.</a:t>
            </a:r>
            <a:endParaRPr/>
          </a:p>
          <a:p>
            <a:pPr indent="-342900" lvl="0" marL="457200" rtl="0" algn="l">
              <a:spcBef>
                <a:spcPts val="0"/>
              </a:spcBef>
              <a:spcAft>
                <a:spcPts val="0"/>
              </a:spcAft>
              <a:buSzPts val="1800"/>
              <a:buChar char="▸"/>
            </a:pPr>
            <a:r>
              <a:rPr lang="en"/>
              <a:t>At times randomize data to ensure there is no </a:t>
            </a:r>
            <a:r>
              <a:rPr lang="en"/>
              <a:t>bias</a:t>
            </a:r>
            <a:r>
              <a:rPr lang="en"/>
              <a:t> data.</a:t>
            </a:r>
            <a:endParaRPr/>
          </a:p>
          <a:p>
            <a:pPr indent="-342900" lvl="0" marL="457200" rtl="0" algn="l">
              <a:spcBef>
                <a:spcPts val="0"/>
              </a:spcBef>
              <a:spcAft>
                <a:spcPts val="0"/>
              </a:spcAft>
              <a:buSzPts val="1800"/>
              <a:buChar char="▸"/>
            </a:pPr>
            <a:r>
              <a:rPr lang="en"/>
              <a:t>Turn it into the proper file/size</a:t>
            </a:r>
            <a:endParaRPr/>
          </a:p>
          <a:p>
            <a:pPr indent="-342900" lvl="1" marL="914400" rtl="0" algn="l">
              <a:spcBef>
                <a:spcPts val="0"/>
              </a:spcBef>
              <a:spcAft>
                <a:spcPts val="0"/>
              </a:spcAft>
              <a:buSzPts val="1800"/>
              <a:buChar char="▹"/>
            </a:pPr>
            <a:r>
              <a:rPr lang="en"/>
              <a:t>Csv, json, etc.</a:t>
            </a:r>
            <a:endParaRPr/>
          </a:p>
          <a:p>
            <a:pPr indent="-342900" lvl="1" marL="914400" rtl="0" algn="l">
              <a:spcBef>
                <a:spcPts val="0"/>
              </a:spcBef>
              <a:spcAft>
                <a:spcPts val="0"/>
              </a:spcAft>
              <a:buSzPts val="1800"/>
              <a:buChar char="▹"/>
            </a:pPr>
            <a:r>
              <a:rPr lang="en"/>
              <a:t>Simple data vs. higher dimensional data</a:t>
            </a:r>
            <a:endParaRPr/>
          </a:p>
          <a:p>
            <a:pPr indent="-342900" lvl="0" marL="457200" rtl="0" algn="l">
              <a:spcBef>
                <a:spcPts val="0"/>
              </a:spcBef>
              <a:spcAft>
                <a:spcPts val="0"/>
              </a:spcAft>
              <a:buSzPts val="1800"/>
              <a:buChar char="▸"/>
            </a:pPr>
            <a:r>
              <a:rPr lang="en"/>
              <a:t>Split Data 80% train, 20% evaluate/test</a:t>
            </a:r>
            <a:endParaRPr/>
          </a:p>
          <a:p>
            <a:pPr indent="0" lvl="0" marL="0" rtl="0" algn="l">
              <a:spcBef>
                <a:spcPts val="600"/>
              </a:spcBef>
              <a:spcAft>
                <a:spcPts val="0"/>
              </a:spcAft>
              <a:buNone/>
            </a:pPr>
            <a:r>
              <a:rPr lang="en"/>
              <a:t> </a:t>
            </a:r>
            <a:endParaRPr/>
          </a:p>
        </p:txBody>
      </p:sp>
      <p:sp>
        <p:nvSpPr>
          <p:cNvPr id="1235" name="Google Shape;1235;p3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38"/>
          <p:cNvSpPr txBox="1"/>
          <p:nvPr>
            <p:ph idx="1" type="body"/>
          </p:nvPr>
        </p:nvSpPr>
        <p:spPr>
          <a:xfrm>
            <a:off x="457200" y="398950"/>
            <a:ext cx="8134200" cy="4237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1241" name="Google Shape;1241;p3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42" name="Google Shape;1242;p38"/>
          <p:cNvPicPr preferRelativeResize="0"/>
          <p:nvPr/>
        </p:nvPicPr>
        <p:blipFill>
          <a:blip r:embed="rId3">
            <a:alphaModFix/>
          </a:blip>
          <a:stretch>
            <a:fillRect/>
          </a:stretch>
        </p:blipFill>
        <p:spPr>
          <a:xfrm>
            <a:off x="457200" y="242225"/>
            <a:ext cx="8390750" cy="4629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39"/>
          <p:cNvSpPr txBox="1"/>
          <p:nvPr>
            <p:ph type="ctrTitle"/>
          </p:nvPr>
        </p:nvSpPr>
        <p:spPr>
          <a:xfrm>
            <a:off x="819250" y="2031025"/>
            <a:ext cx="4943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Step 3: </a:t>
            </a:r>
            <a:endParaRPr/>
          </a:p>
          <a:p>
            <a:pPr indent="0" lvl="0" marL="0" rtl="0" algn="l">
              <a:spcBef>
                <a:spcPts val="0"/>
              </a:spcBef>
              <a:spcAft>
                <a:spcPts val="0"/>
              </a:spcAft>
              <a:buNone/>
            </a:pPr>
            <a:r>
              <a:rPr lang="en" sz="4500"/>
              <a:t>Choosing a Model</a:t>
            </a:r>
            <a:endParaRPr sz="4500"/>
          </a:p>
        </p:txBody>
      </p:sp>
      <p:sp>
        <p:nvSpPr>
          <p:cNvPr id="1248" name="Google Shape;1248;p39"/>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8 steps to Machine Learning</a:t>
            </a:r>
            <a:endParaRPr/>
          </a:p>
        </p:txBody>
      </p:sp>
      <p:sp>
        <p:nvSpPr>
          <p:cNvPr id="1249" name="Google Shape;1249;p3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3</a:t>
            </a:r>
            <a:endParaRPr b="1" sz="3600">
              <a:solidFill>
                <a:schemeClr val="lt1"/>
              </a:solidFill>
              <a:latin typeface="Barlow"/>
              <a:ea typeface="Barlow"/>
              <a:cs typeface="Barlow"/>
              <a:sym typeface="Barlow"/>
            </a:endParaRPr>
          </a:p>
        </p:txBody>
      </p:sp>
      <p:grpSp>
        <p:nvGrpSpPr>
          <p:cNvPr id="1250" name="Google Shape;1250;p39"/>
          <p:cNvGrpSpPr/>
          <p:nvPr/>
        </p:nvGrpSpPr>
        <p:grpSpPr>
          <a:xfrm>
            <a:off x="5877139" y="863802"/>
            <a:ext cx="2967081" cy="3494243"/>
            <a:chOff x="2602525" y="317054"/>
            <a:chExt cx="4174283" cy="4762495"/>
          </a:xfrm>
        </p:grpSpPr>
        <p:sp>
          <p:nvSpPr>
            <p:cNvPr id="1251" name="Google Shape;1251;p39"/>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39"/>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39"/>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39"/>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39"/>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39"/>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39"/>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39"/>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39"/>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39"/>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39"/>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39"/>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39"/>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39"/>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5" name="Google Shape;1265;p39"/>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39"/>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39"/>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39"/>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39"/>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39"/>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39"/>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39"/>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39"/>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39"/>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39"/>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39"/>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39"/>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39"/>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39"/>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39"/>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1" name="Google Shape;1281;p39"/>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39"/>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39"/>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39"/>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39"/>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39"/>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39"/>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39"/>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39"/>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39"/>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39"/>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39"/>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39"/>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4" name="Google Shape;1294;p39"/>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5" name="Google Shape;1295;p39"/>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6" name="Google Shape;1296;p39"/>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7" name="Google Shape;1297;p39"/>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8" name="Google Shape;1298;p39"/>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39"/>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39"/>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39"/>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39"/>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39"/>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39"/>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39"/>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39"/>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7" name="Google Shape;1307;p39"/>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08" name="Google Shape;1308;p39"/>
            <p:cNvGrpSpPr/>
            <p:nvPr/>
          </p:nvGrpSpPr>
          <p:grpSpPr>
            <a:xfrm>
              <a:off x="2941619" y="3895613"/>
              <a:ext cx="483621" cy="510995"/>
              <a:chOff x="4345944" y="4626313"/>
              <a:chExt cx="483621" cy="510995"/>
            </a:xfrm>
          </p:grpSpPr>
          <p:grpSp>
            <p:nvGrpSpPr>
              <p:cNvPr id="1309" name="Google Shape;1309;p39"/>
              <p:cNvGrpSpPr/>
              <p:nvPr/>
            </p:nvGrpSpPr>
            <p:grpSpPr>
              <a:xfrm>
                <a:off x="4345944" y="4852987"/>
                <a:ext cx="474200" cy="284321"/>
                <a:chOff x="4345944" y="4852987"/>
                <a:chExt cx="474200" cy="284321"/>
              </a:xfrm>
            </p:grpSpPr>
            <p:sp>
              <p:nvSpPr>
                <p:cNvPr id="1310" name="Google Shape;1310;p39"/>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1" name="Google Shape;1311;p39"/>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2" name="Google Shape;1312;p39"/>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13" name="Google Shape;1313;p39"/>
                <p:cNvGrpSpPr/>
                <p:nvPr/>
              </p:nvGrpSpPr>
              <p:grpSpPr>
                <a:xfrm>
                  <a:off x="4457040" y="4985575"/>
                  <a:ext cx="133724" cy="77247"/>
                  <a:chOff x="4457040" y="4985575"/>
                  <a:chExt cx="133724" cy="77247"/>
                </a:xfrm>
              </p:grpSpPr>
              <p:sp>
                <p:nvSpPr>
                  <p:cNvPr id="1314" name="Google Shape;1314;p39"/>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5" name="Google Shape;1315;p39"/>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16" name="Google Shape;1316;p39"/>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7" name="Google Shape;1317;p39"/>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39"/>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9" name="Google Shape;1319;p39"/>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0" name="Google Shape;1320;p39"/>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39"/>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2" name="Google Shape;1322;p39"/>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3" name="Google Shape;1323;p39"/>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4" name="Google Shape;1324;p39"/>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39"/>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6" name="Google Shape;1326;p39"/>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7" name="Google Shape;1327;p39"/>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8" name="Google Shape;1328;p39"/>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9" name="Google Shape;1329;p39"/>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39"/>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39"/>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39"/>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39"/>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4" name="Google Shape;1334;p39"/>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5" name="Google Shape;1335;p39"/>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39"/>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7" name="Google Shape;1337;p39"/>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8" name="Google Shape;1338;p39"/>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39"/>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0" name="Google Shape;1340;p39"/>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39"/>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39"/>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39"/>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39"/>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5" name="Google Shape;1345;p39"/>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39"/>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39"/>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8" name="Google Shape;1348;p39"/>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9" name="Google Shape;1349;p39"/>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0" name="Google Shape;1350;p39"/>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39"/>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39"/>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39"/>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39"/>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5" name="Google Shape;1355;p39"/>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39"/>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7" name="Google Shape;1357;p39"/>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8" name="Google Shape;1358;p39"/>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9" name="Google Shape;1359;p39"/>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39"/>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1" name="Google Shape;1361;p39"/>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2" name="Google Shape;1362;p39"/>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39"/>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4" name="Google Shape;1364;p39"/>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5" name="Google Shape;1365;p39"/>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39"/>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39"/>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39"/>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39"/>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39"/>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39"/>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39"/>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3" name="Google Shape;1373;p39"/>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39"/>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5" name="Google Shape;1375;p39"/>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6" name="Google Shape;1376;p39"/>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7" name="Google Shape;1377;p39"/>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8" name="Google Shape;1378;p39"/>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9" name="Google Shape;1379;p39"/>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0" name="Google Shape;1380;p39"/>
              <p:cNvGrpSpPr/>
              <p:nvPr/>
            </p:nvGrpSpPr>
            <p:grpSpPr>
              <a:xfrm>
                <a:off x="4543079" y="4626313"/>
                <a:ext cx="286486" cy="386884"/>
                <a:chOff x="4543079" y="4626313"/>
                <a:chExt cx="286486" cy="386884"/>
              </a:xfrm>
            </p:grpSpPr>
            <p:grpSp>
              <p:nvGrpSpPr>
                <p:cNvPr id="1381" name="Google Shape;1381;p39"/>
                <p:cNvGrpSpPr/>
                <p:nvPr/>
              </p:nvGrpSpPr>
              <p:grpSpPr>
                <a:xfrm>
                  <a:off x="4543079" y="4626313"/>
                  <a:ext cx="286486" cy="386884"/>
                  <a:chOff x="4543079" y="4626313"/>
                  <a:chExt cx="286486" cy="386884"/>
                </a:xfrm>
              </p:grpSpPr>
              <p:sp>
                <p:nvSpPr>
                  <p:cNvPr id="1382" name="Google Shape;1382;p39"/>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3" name="Google Shape;1383;p39"/>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39"/>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5" name="Google Shape;1385;p39"/>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39"/>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87" name="Google Shape;1387;p39"/>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8" name="Google Shape;1388;p39"/>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39"/>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90" name="Google Shape;1390;p39"/>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1" name="Google Shape;1391;p39"/>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2" name="Google Shape;1392;p39"/>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39"/>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4" name="Google Shape;1394;p39"/>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5" name="Google Shape;1395;p39"/>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40"/>
          <p:cNvSpPr txBox="1"/>
          <p:nvPr>
            <p:ph type="title"/>
          </p:nvPr>
        </p:nvSpPr>
        <p:spPr>
          <a:xfrm>
            <a:off x="457200" y="605600"/>
            <a:ext cx="6830700" cy="6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Step 3: Choosing a model</a:t>
            </a:r>
            <a:endParaRPr sz="4200"/>
          </a:p>
        </p:txBody>
      </p:sp>
      <p:sp>
        <p:nvSpPr>
          <p:cNvPr id="1401" name="Google Shape;1401;p40"/>
          <p:cNvSpPr txBox="1"/>
          <p:nvPr>
            <p:ph idx="1" type="body"/>
          </p:nvPr>
        </p:nvSpPr>
        <p:spPr>
          <a:xfrm>
            <a:off x="457200" y="1289300"/>
            <a:ext cx="7279500" cy="3347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Right before this step it is a good idea to plot/visualize your data to ensure you completely understand it. </a:t>
            </a:r>
            <a:endParaRPr/>
          </a:p>
          <a:p>
            <a:pPr indent="-342900" lvl="1" marL="914400" rtl="0" algn="l">
              <a:spcBef>
                <a:spcPts val="0"/>
              </a:spcBef>
              <a:spcAft>
                <a:spcPts val="0"/>
              </a:spcAft>
              <a:buSzPts val="1800"/>
              <a:buChar char="▹"/>
            </a:pPr>
            <a:r>
              <a:rPr lang="en"/>
              <a:t>This will also showcase any data imbalances.  </a:t>
            </a:r>
            <a:endParaRPr/>
          </a:p>
          <a:p>
            <a:pPr indent="-342900" lvl="1" marL="914400" rtl="0" algn="l">
              <a:spcBef>
                <a:spcPts val="0"/>
              </a:spcBef>
              <a:spcAft>
                <a:spcPts val="0"/>
              </a:spcAft>
              <a:buSzPts val="1800"/>
              <a:buChar char="▹"/>
            </a:pPr>
            <a:r>
              <a:rPr lang="en"/>
              <a:t>Graphing also important in choosing model.</a:t>
            </a:r>
            <a:endParaRPr/>
          </a:p>
          <a:p>
            <a:pPr indent="-342900" lvl="0" marL="457200" rtl="0" algn="l">
              <a:spcBef>
                <a:spcPts val="0"/>
              </a:spcBef>
              <a:spcAft>
                <a:spcPts val="0"/>
              </a:spcAft>
              <a:buSzPts val="1800"/>
              <a:buChar char="▸"/>
            </a:pPr>
            <a:r>
              <a:rPr lang="en"/>
              <a:t>A lot of research is needed at this step. With tensorflow and keras it is now easier than ever to call upon a model library to complete your tasks, but knowing what methods to use is extremely important. </a:t>
            </a:r>
            <a:endParaRPr/>
          </a:p>
          <a:p>
            <a:pPr indent="-342900" lvl="1" marL="914400" rtl="0" algn="l">
              <a:spcBef>
                <a:spcPts val="0"/>
              </a:spcBef>
              <a:spcAft>
                <a:spcPts val="0"/>
              </a:spcAft>
              <a:buSzPts val="1800"/>
              <a:buChar char="▹"/>
            </a:pPr>
            <a:r>
              <a:rPr lang="en"/>
              <a:t>Research different methods, internet is an amazing source in helping you choose a model.</a:t>
            </a:r>
            <a:endParaRPr/>
          </a:p>
          <a:p>
            <a:pPr indent="0" lvl="0" marL="0" rtl="0" algn="l">
              <a:spcBef>
                <a:spcPts val="600"/>
              </a:spcBef>
              <a:spcAft>
                <a:spcPts val="0"/>
              </a:spcAft>
              <a:buNone/>
            </a:pPr>
            <a:r>
              <a:rPr lang="en"/>
              <a:t>   </a:t>
            </a:r>
            <a:endParaRPr/>
          </a:p>
        </p:txBody>
      </p:sp>
      <p:sp>
        <p:nvSpPr>
          <p:cNvPr id="1402" name="Google Shape;1402;p4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4"/>
          <p:cNvSpPr txBox="1"/>
          <p:nvPr>
            <p:ph idx="4294967295" type="ctrTitle"/>
          </p:nvPr>
        </p:nvSpPr>
        <p:spPr>
          <a:xfrm>
            <a:off x="113975" y="185250"/>
            <a:ext cx="798000" cy="17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52" name="Google Shape;352;p14"/>
          <p:cNvSpPr txBox="1"/>
          <p:nvPr>
            <p:ph idx="4294967295" type="subTitle"/>
          </p:nvPr>
        </p:nvSpPr>
        <p:spPr>
          <a:xfrm>
            <a:off x="114000" y="616525"/>
            <a:ext cx="5556600" cy="4441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600">
                <a:solidFill>
                  <a:schemeClr val="accent1"/>
                </a:solidFill>
                <a:latin typeface="Barlow"/>
                <a:ea typeface="Barlow"/>
                <a:cs typeface="Barlow"/>
                <a:sym typeface="Barlow"/>
              </a:rPr>
              <a:t>I am Ricky Martin</a:t>
            </a:r>
            <a:endParaRPr b="1" sz="3600">
              <a:solidFill>
                <a:schemeClr val="accent1"/>
              </a:solidFill>
              <a:latin typeface="Barlow"/>
              <a:ea typeface="Barlow"/>
              <a:cs typeface="Barlow"/>
              <a:sym typeface="Barlow"/>
            </a:endParaRPr>
          </a:p>
          <a:p>
            <a:pPr indent="0" lvl="0" marL="0" rtl="0" algn="l">
              <a:spcBef>
                <a:spcPts val="600"/>
              </a:spcBef>
              <a:spcAft>
                <a:spcPts val="0"/>
              </a:spcAft>
              <a:buClr>
                <a:schemeClr val="dk1"/>
              </a:buClr>
              <a:buSzPts val="1100"/>
              <a:buFont typeface="Arial"/>
              <a:buNone/>
            </a:pPr>
            <a:r>
              <a:rPr lang="en"/>
              <a:t>I am a Cognitive Science Machine Learning Major. I am a part of  Mike Tolley’s Bio Inspired Robotics and Design lab on campus where I was tasked with creating a synthetic skin using Deep Learning models. My work on the synthetic skin was recently just put up for publication. From that very intense summer, many of my personal projects and now recently started job, as a data science intern at Go Site, has revolved around the field.</a:t>
            </a:r>
            <a:endParaRPr/>
          </a:p>
          <a:p>
            <a:pPr indent="0" lvl="0" marL="0" rtl="0" algn="l">
              <a:spcBef>
                <a:spcPts val="600"/>
              </a:spcBef>
              <a:spcAft>
                <a:spcPts val="0"/>
              </a:spcAft>
              <a:buClr>
                <a:schemeClr val="dk1"/>
              </a:buClr>
              <a:buSzPts val="1100"/>
              <a:buFont typeface="Arial"/>
              <a:buNone/>
            </a:pPr>
            <a:r>
              <a:t/>
            </a:r>
            <a:endParaRPr b="1" sz="3600"/>
          </a:p>
        </p:txBody>
      </p:sp>
      <p:sp>
        <p:nvSpPr>
          <p:cNvPr id="353" name="Google Shape;353;p1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14"/>
          <p:cNvPicPr preferRelativeResize="0"/>
          <p:nvPr/>
        </p:nvPicPr>
        <p:blipFill rotWithShape="1">
          <a:blip r:embed="rId3">
            <a:alphaModFix/>
          </a:blip>
          <a:srcRect b="12495" l="0" r="0" t="12502"/>
          <a:stretch/>
        </p:blipFill>
        <p:spPr>
          <a:xfrm>
            <a:off x="5852425" y="648300"/>
            <a:ext cx="2796600" cy="2796600"/>
          </a:xfrm>
          <a:prstGeom prst="ellipse">
            <a:avLst/>
          </a:prstGeom>
          <a:noFill/>
          <a:ln>
            <a:noFill/>
          </a:ln>
        </p:spPr>
      </p:pic>
      <p:sp>
        <p:nvSpPr>
          <p:cNvPr id="355" name="Google Shape;355;p14"/>
          <p:cNvSpPr txBox="1"/>
          <p:nvPr/>
        </p:nvSpPr>
        <p:spPr>
          <a:xfrm>
            <a:off x="6347450" y="3760975"/>
            <a:ext cx="21729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Light"/>
                <a:ea typeface="Barlow Light"/>
                <a:cs typeface="Barlow Light"/>
                <a:sym typeface="Barlow Light"/>
              </a:rPr>
              <a:t>Reach out to me on:</a:t>
            </a:r>
            <a:endParaRPr>
              <a:latin typeface="Barlow Light"/>
              <a:ea typeface="Barlow Light"/>
              <a:cs typeface="Barlow Light"/>
              <a:sym typeface="Barlow Light"/>
            </a:endParaRPr>
          </a:p>
          <a:p>
            <a:pPr indent="0" lvl="0" marL="0" rtl="0" algn="l">
              <a:spcBef>
                <a:spcPts val="0"/>
              </a:spcBef>
              <a:spcAft>
                <a:spcPts val="0"/>
              </a:spcAft>
              <a:buNone/>
            </a:pPr>
            <a:r>
              <a:rPr lang="en">
                <a:latin typeface="Barlow Light"/>
                <a:ea typeface="Barlow Light"/>
                <a:cs typeface="Barlow Light"/>
                <a:sym typeface="Barlow Light"/>
              </a:rPr>
              <a:t>Linkedin: @rickym7205</a:t>
            </a:r>
            <a:endParaRPr>
              <a:latin typeface="Barlow Light"/>
              <a:ea typeface="Barlow Light"/>
              <a:cs typeface="Barlow Light"/>
              <a:sym typeface="Barlow Light"/>
            </a:endParaRPr>
          </a:p>
          <a:p>
            <a:pPr indent="0" lvl="0" marL="0" rtl="0" algn="l">
              <a:spcBef>
                <a:spcPts val="0"/>
              </a:spcBef>
              <a:spcAft>
                <a:spcPts val="0"/>
              </a:spcAft>
              <a:buNone/>
            </a:pPr>
            <a:r>
              <a:rPr lang="en">
                <a:latin typeface="Barlow Light"/>
                <a:ea typeface="Barlow Light"/>
                <a:cs typeface="Barlow Light"/>
                <a:sym typeface="Barlow Light"/>
              </a:rPr>
              <a:t>Or find me on Facebook</a:t>
            </a:r>
            <a:endParaRPr>
              <a:latin typeface="Barlow Light"/>
              <a:ea typeface="Barlow Light"/>
              <a:cs typeface="Barlow Light"/>
              <a:sym typeface="Barlow Light"/>
            </a:endParaRPr>
          </a:p>
          <a:p>
            <a:pPr indent="0" lvl="0" marL="0" rtl="0" algn="l">
              <a:spcBef>
                <a:spcPts val="0"/>
              </a:spcBef>
              <a:spcAft>
                <a:spcPts val="0"/>
              </a:spcAft>
              <a:buNone/>
            </a:pPr>
            <a:r>
              <a:t/>
            </a:r>
            <a:endParaRPr>
              <a:latin typeface="Barlow Light"/>
              <a:ea typeface="Barlow Light"/>
              <a:cs typeface="Barlow Light"/>
              <a:sym typeface="Barlow Light"/>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4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08" name="Google Shape;1408;p41"/>
          <p:cNvPicPr preferRelativeResize="0"/>
          <p:nvPr/>
        </p:nvPicPr>
        <p:blipFill>
          <a:blip r:embed="rId3">
            <a:alphaModFix/>
          </a:blip>
          <a:stretch>
            <a:fillRect/>
          </a:stretch>
        </p:blipFill>
        <p:spPr>
          <a:xfrm>
            <a:off x="320575" y="491550"/>
            <a:ext cx="8671026" cy="3953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42"/>
          <p:cNvSpPr txBox="1"/>
          <p:nvPr>
            <p:ph type="ctrTitle"/>
          </p:nvPr>
        </p:nvSpPr>
        <p:spPr>
          <a:xfrm>
            <a:off x="812125" y="2031025"/>
            <a:ext cx="49503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Step 4: </a:t>
            </a:r>
            <a:endParaRPr/>
          </a:p>
          <a:p>
            <a:pPr indent="0" lvl="0" marL="0" rtl="0" algn="l">
              <a:spcBef>
                <a:spcPts val="0"/>
              </a:spcBef>
              <a:spcAft>
                <a:spcPts val="0"/>
              </a:spcAft>
              <a:buNone/>
            </a:pPr>
            <a:r>
              <a:rPr lang="en" sz="4500"/>
              <a:t>Training </a:t>
            </a:r>
            <a:endParaRPr sz="4500"/>
          </a:p>
        </p:txBody>
      </p:sp>
      <p:sp>
        <p:nvSpPr>
          <p:cNvPr id="1414" name="Google Shape;1414;p42"/>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8 steps to Machine Learning</a:t>
            </a:r>
            <a:endParaRPr/>
          </a:p>
        </p:txBody>
      </p:sp>
      <p:sp>
        <p:nvSpPr>
          <p:cNvPr id="1415" name="Google Shape;1415;p4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4</a:t>
            </a:r>
            <a:endParaRPr b="1" sz="3600">
              <a:solidFill>
                <a:schemeClr val="lt1"/>
              </a:solidFill>
              <a:latin typeface="Barlow"/>
              <a:ea typeface="Barlow"/>
              <a:cs typeface="Barlow"/>
              <a:sym typeface="Barlow"/>
            </a:endParaRPr>
          </a:p>
        </p:txBody>
      </p:sp>
      <p:grpSp>
        <p:nvGrpSpPr>
          <p:cNvPr id="1416" name="Google Shape;1416;p42"/>
          <p:cNvGrpSpPr/>
          <p:nvPr/>
        </p:nvGrpSpPr>
        <p:grpSpPr>
          <a:xfrm>
            <a:off x="5032569" y="751066"/>
            <a:ext cx="3879631" cy="3641382"/>
            <a:chOff x="1926580" y="602477"/>
            <a:chExt cx="4456273" cy="4762466"/>
          </a:xfrm>
        </p:grpSpPr>
        <p:sp>
          <p:nvSpPr>
            <p:cNvPr id="1417" name="Google Shape;1417;p42"/>
            <p:cNvSpPr/>
            <p:nvPr/>
          </p:nvSpPr>
          <p:spPr>
            <a:xfrm>
              <a:off x="4352367" y="1409287"/>
              <a:ext cx="1407834" cy="1779317"/>
            </a:xfrm>
            <a:custGeom>
              <a:rect b="b" l="l" r="r" t="t"/>
              <a:pathLst>
                <a:path extrusionOk="0" h="1779317" w="1407834">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42"/>
            <p:cNvSpPr/>
            <p:nvPr/>
          </p:nvSpPr>
          <p:spPr>
            <a:xfrm>
              <a:off x="4492846" y="1745654"/>
              <a:ext cx="1118701" cy="793785"/>
            </a:xfrm>
            <a:custGeom>
              <a:rect b="b" l="l" r="r" t="t"/>
              <a:pathLst>
                <a:path extrusionOk="0" h="793785" w="1118701">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42"/>
            <p:cNvSpPr/>
            <p:nvPr/>
          </p:nvSpPr>
          <p:spPr>
            <a:xfrm>
              <a:off x="3766118" y="879295"/>
              <a:ext cx="2497551" cy="3394041"/>
            </a:xfrm>
            <a:custGeom>
              <a:rect b="b" l="l" r="r" t="t"/>
              <a:pathLst>
                <a:path extrusionOk="0" h="3394041" w="2497551">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42"/>
            <p:cNvSpPr/>
            <p:nvPr/>
          </p:nvSpPr>
          <p:spPr>
            <a:xfrm>
              <a:off x="3744257" y="892344"/>
              <a:ext cx="2498022" cy="3393845"/>
            </a:xfrm>
            <a:custGeom>
              <a:rect b="b" l="l" r="r" t="t"/>
              <a:pathLst>
                <a:path extrusionOk="0" h="3393845" w="2498022">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42"/>
            <p:cNvSpPr/>
            <p:nvPr/>
          </p:nvSpPr>
          <p:spPr>
            <a:xfrm>
              <a:off x="3740075" y="894303"/>
              <a:ext cx="2498022" cy="3394082"/>
            </a:xfrm>
            <a:custGeom>
              <a:rect b="b" l="l" r="r" t="t"/>
              <a:pathLst>
                <a:path extrusionOk="0" h="3394082" w="2498022">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42"/>
            <p:cNvSpPr/>
            <p:nvPr/>
          </p:nvSpPr>
          <p:spPr>
            <a:xfrm>
              <a:off x="3770110" y="934160"/>
              <a:ext cx="2435672" cy="3234830"/>
            </a:xfrm>
            <a:custGeom>
              <a:rect b="b" l="l" r="r" t="t"/>
              <a:pathLst>
                <a:path extrusionOk="0" h="3234830" w="2435672">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42"/>
            <p:cNvSpPr/>
            <p:nvPr/>
          </p:nvSpPr>
          <p:spPr>
            <a:xfrm>
              <a:off x="3770110" y="934160"/>
              <a:ext cx="2435006" cy="3234925"/>
            </a:xfrm>
            <a:custGeom>
              <a:rect b="b" l="l" r="r" t="t"/>
              <a:pathLst>
                <a:path extrusionOk="0" h="3234925" w="2435006">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4" name="Google Shape;1424;p42"/>
            <p:cNvSpPr/>
            <p:nvPr/>
          </p:nvSpPr>
          <p:spPr>
            <a:xfrm>
              <a:off x="6215951" y="4191660"/>
              <a:ext cx="26328" cy="93440"/>
            </a:xfrm>
            <a:custGeom>
              <a:rect b="b" l="l" r="r" t="t"/>
              <a:pathLst>
                <a:path extrusionOk="0" h="93440" w="26328">
                  <a:moveTo>
                    <a:pt x="0" y="93440"/>
                  </a:moveTo>
                  <a:lnTo>
                    <a:pt x="26328" y="78200"/>
                  </a:lnTo>
                  <a:lnTo>
                    <a:pt x="14922" y="0"/>
                  </a:lnTo>
                  <a:lnTo>
                    <a:pt x="0" y="9344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42"/>
            <p:cNvSpPr/>
            <p:nvPr/>
          </p:nvSpPr>
          <p:spPr>
            <a:xfrm>
              <a:off x="3761840" y="882675"/>
              <a:ext cx="63206" cy="27150"/>
            </a:xfrm>
            <a:custGeom>
              <a:rect b="b" l="l" r="r" t="t"/>
              <a:pathLst>
                <a:path extrusionOk="0" h="27150" w="63206">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42"/>
            <p:cNvSpPr/>
            <p:nvPr/>
          </p:nvSpPr>
          <p:spPr>
            <a:xfrm>
              <a:off x="1985051" y="2961416"/>
              <a:ext cx="4154298" cy="2403527"/>
            </a:xfrm>
            <a:custGeom>
              <a:rect b="b" l="l" r="r" t="t"/>
              <a:pathLst>
                <a:path extrusionOk="0" h="2403527" w="4154298">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7" name="Google Shape;1427;p42"/>
            <p:cNvSpPr/>
            <p:nvPr/>
          </p:nvSpPr>
          <p:spPr>
            <a:xfrm>
              <a:off x="2036757" y="2930659"/>
              <a:ext cx="4154369" cy="2403042"/>
            </a:xfrm>
            <a:custGeom>
              <a:rect b="b" l="l" r="r" t="t"/>
              <a:pathLst>
                <a:path extrusionOk="0" h="2403042" w="4154369">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42"/>
            <p:cNvSpPr/>
            <p:nvPr/>
          </p:nvSpPr>
          <p:spPr>
            <a:xfrm>
              <a:off x="2036929" y="3869239"/>
              <a:ext cx="50374" cy="44958"/>
            </a:xfrm>
            <a:custGeom>
              <a:rect b="b" l="l" r="r" t="t"/>
              <a:pathLst>
                <a:path extrusionOk="0" h="44958" w="50374">
                  <a:moveTo>
                    <a:pt x="0" y="44958"/>
                  </a:moveTo>
                  <a:lnTo>
                    <a:pt x="0" y="0"/>
                  </a:lnTo>
                  <a:lnTo>
                    <a:pt x="50375" y="21146"/>
                  </a:lnTo>
                  <a:lnTo>
                    <a:pt x="0" y="4495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9" name="Google Shape;1429;p42"/>
            <p:cNvSpPr/>
            <p:nvPr/>
          </p:nvSpPr>
          <p:spPr>
            <a:xfrm>
              <a:off x="6153886" y="4308341"/>
              <a:ext cx="37258" cy="49244"/>
            </a:xfrm>
            <a:custGeom>
              <a:rect b="b" l="l" r="r" t="t"/>
              <a:pathLst>
                <a:path extrusionOk="0" h="49244" w="37258">
                  <a:moveTo>
                    <a:pt x="37259" y="43910"/>
                  </a:moveTo>
                  <a:lnTo>
                    <a:pt x="37259" y="0"/>
                  </a:lnTo>
                  <a:lnTo>
                    <a:pt x="0" y="12859"/>
                  </a:lnTo>
                  <a:lnTo>
                    <a:pt x="24712" y="49244"/>
                  </a:lnTo>
                  <a:lnTo>
                    <a:pt x="37259" y="4391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0" name="Google Shape;1430;p42"/>
            <p:cNvSpPr/>
            <p:nvPr/>
          </p:nvSpPr>
          <p:spPr>
            <a:xfrm>
              <a:off x="2036757" y="2892519"/>
              <a:ext cx="4154369" cy="2403360"/>
            </a:xfrm>
            <a:custGeom>
              <a:rect b="b" l="l" r="r" t="t"/>
              <a:pathLst>
                <a:path extrusionOk="0" h="2403360" w="4154369">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42"/>
            <p:cNvSpPr/>
            <p:nvPr/>
          </p:nvSpPr>
          <p:spPr>
            <a:xfrm>
              <a:off x="2036757" y="2886502"/>
              <a:ext cx="4154369" cy="2403527"/>
            </a:xfrm>
            <a:custGeom>
              <a:rect b="b" l="l" r="r" t="t"/>
              <a:pathLst>
                <a:path extrusionOk="0" h="2403527" w="4154369">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42"/>
            <p:cNvSpPr/>
            <p:nvPr/>
          </p:nvSpPr>
          <p:spPr>
            <a:xfrm>
              <a:off x="3500252" y="3065247"/>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42"/>
            <p:cNvSpPr/>
            <p:nvPr/>
          </p:nvSpPr>
          <p:spPr>
            <a:xfrm>
              <a:off x="3657092" y="3155925"/>
              <a:ext cx="266442" cy="153985"/>
            </a:xfrm>
            <a:custGeom>
              <a:rect b="b" l="l" r="r" t="t"/>
              <a:pathLst>
                <a:path extrusionOk="0" h="153985" w="266442">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42"/>
            <p:cNvSpPr/>
            <p:nvPr/>
          </p:nvSpPr>
          <p:spPr>
            <a:xfrm>
              <a:off x="3815428" y="3247563"/>
              <a:ext cx="266636" cy="153995"/>
            </a:xfrm>
            <a:custGeom>
              <a:rect b="b" l="l" r="r" t="t"/>
              <a:pathLst>
                <a:path extrusionOk="0" h="153995" w="266636">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42"/>
            <p:cNvSpPr/>
            <p:nvPr/>
          </p:nvSpPr>
          <p:spPr>
            <a:xfrm>
              <a:off x="3970462" y="3337185"/>
              <a:ext cx="266334" cy="153993"/>
            </a:xfrm>
            <a:custGeom>
              <a:rect b="b" l="l" r="r" t="t"/>
              <a:pathLst>
                <a:path extrusionOk="0" h="153993" w="266334">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42"/>
            <p:cNvSpPr/>
            <p:nvPr/>
          </p:nvSpPr>
          <p:spPr>
            <a:xfrm>
              <a:off x="4127000" y="3427863"/>
              <a:ext cx="266433" cy="153993"/>
            </a:xfrm>
            <a:custGeom>
              <a:rect b="b" l="l" r="r" t="t"/>
              <a:pathLst>
                <a:path extrusionOk="0" h="153993" w="266433">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42"/>
            <p:cNvSpPr/>
            <p:nvPr/>
          </p:nvSpPr>
          <p:spPr>
            <a:xfrm>
              <a:off x="4283886" y="3519017"/>
              <a:ext cx="266280" cy="153993"/>
            </a:xfrm>
            <a:custGeom>
              <a:rect b="b" l="l" r="r" t="t"/>
              <a:pathLst>
                <a:path extrusionOk="0" h="153993" w="26628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42"/>
            <p:cNvSpPr/>
            <p:nvPr/>
          </p:nvSpPr>
          <p:spPr>
            <a:xfrm>
              <a:off x="4440564" y="3609219"/>
              <a:ext cx="266248" cy="153985"/>
            </a:xfrm>
            <a:custGeom>
              <a:rect b="b" l="l" r="r" t="t"/>
              <a:pathLst>
                <a:path extrusionOk="0" h="153985" w="266248">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42"/>
            <p:cNvSpPr/>
            <p:nvPr/>
          </p:nvSpPr>
          <p:spPr>
            <a:xfrm>
              <a:off x="4597287" y="3699905"/>
              <a:ext cx="266442" cy="153983"/>
            </a:xfrm>
            <a:custGeom>
              <a:rect b="b" l="l" r="r" t="t"/>
              <a:pathLst>
                <a:path extrusionOk="0" h="153983" w="266442">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42"/>
            <p:cNvSpPr/>
            <p:nvPr/>
          </p:nvSpPr>
          <p:spPr>
            <a:xfrm>
              <a:off x="4753934" y="3790488"/>
              <a:ext cx="266248" cy="153985"/>
            </a:xfrm>
            <a:custGeom>
              <a:rect b="b" l="l" r="r" t="t"/>
              <a:pathLst>
                <a:path extrusionOk="0" h="153985" w="266248">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42"/>
            <p:cNvSpPr/>
            <p:nvPr/>
          </p:nvSpPr>
          <p:spPr>
            <a:xfrm>
              <a:off x="4910657" y="3881158"/>
              <a:ext cx="266058" cy="153915"/>
            </a:xfrm>
            <a:custGeom>
              <a:rect b="b" l="l" r="r" t="t"/>
              <a:pathLst>
                <a:path extrusionOk="0" h="153915" w="266058">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42"/>
            <p:cNvSpPr/>
            <p:nvPr/>
          </p:nvSpPr>
          <p:spPr>
            <a:xfrm>
              <a:off x="5067303" y="3971836"/>
              <a:ext cx="266334" cy="153993"/>
            </a:xfrm>
            <a:custGeom>
              <a:rect b="b" l="l" r="r" t="t"/>
              <a:pathLst>
                <a:path extrusionOk="0" h="153993" w="266334">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42"/>
            <p:cNvSpPr/>
            <p:nvPr/>
          </p:nvSpPr>
          <p:spPr>
            <a:xfrm>
              <a:off x="5224035" y="4062514"/>
              <a:ext cx="266528" cy="154092"/>
            </a:xfrm>
            <a:custGeom>
              <a:rect b="b" l="l" r="r" t="t"/>
              <a:pathLst>
                <a:path extrusionOk="0" h="154092" w="266528">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42"/>
            <p:cNvSpPr/>
            <p:nvPr/>
          </p:nvSpPr>
          <p:spPr>
            <a:xfrm>
              <a:off x="5380534" y="4153137"/>
              <a:ext cx="266473" cy="154041"/>
            </a:xfrm>
            <a:custGeom>
              <a:rect b="b" l="l" r="r" t="t"/>
              <a:pathLst>
                <a:path extrusionOk="0" h="154041" w="266473">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42"/>
            <p:cNvSpPr/>
            <p:nvPr/>
          </p:nvSpPr>
          <p:spPr>
            <a:xfrm>
              <a:off x="5537405" y="4243783"/>
              <a:ext cx="341715" cy="197836"/>
            </a:xfrm>
            <a:custGeom>
              <a:rect b="b" l="l" r="r" t="t"/>
              <a:pathLst>
                <a:path extrusionOk="0" h="197836" w="341715">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42"/>
            <p:cNvSpPr/>
            <p:nvPr/>
          </p:nvSpPr>
          <p:spPr>
            <a:xfrm>
              <a:off x="3580766" y="3287750"/>
              <a:ext cx="266442" cy="153846"/>
            </a:xfrm>
            <a:custGeom>
              <a:rect b="b" l="l" r="r" t="t"/>
              <a:pathLst>
                <a:path extrusionOk="0" h="153846" w="266442">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42"/>
            <p:cNvSpPr/>
            <p:nvPr/>
          </p:nvSpPr>
          <p:spPr>
            <a:xfrm>
              <a:off x="3737968" y="3378809"/>
              <a:ext cx="266343" cy="153636"/>
            </a:xfrm>
            <a:custGeom>
              <a:rect b="b" l="l" r="r" t="t"/>
              <a:pathLst>
                <a:path extrusionOk="0" h="153636" w="266343">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42"/>
            <p:cNvSpPr/>
            <p:nvPr/>
          </p:nvSpPr>
          <p:spPr>
            <a:xfrm>
              <a:off x="3894706" y="3469202"/>
              <a:ext cx="266442" cy="153993"/>
            </a:xfrm>
            <a:custGeom>
              <a:rect b="b" l="l" r="r" t="t"/>
              <a:pathLst>
                <a:path extrusionOk="0" h="153993" w="266442">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42"/>
            <p:cNvSpPr/>
            <p:nvPr/>
          </p:nvSpPr>
          <p:spPr>
            <a:xfrm>
              <a:off x="4051822" y="3559729"/>
              <a:ext cx="266144" cy="154280"/>
            </a:xfrm>
            <a:custGeom>
              <a:rect b="b" l="l" r="r" t="t"/>
              <a:pathLst>
                <a:path extrusionOk="0" h="154280" w="266144">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42"/>
            <p:cNvSpPr/>
            <p:nvPr/>
          </p:nvSpPr>
          <p:spPr>
            <a:xfrm>
              <a:off x="4207595" y="3649708"/>
              <a:ext cx="266442" cy="154372"/>
            </a:xfrm>
            <a:custGeom>
              <a:rect b="b" l="l" r="r" t="t"/>
              <a:pathLst>
                <a:path extrusionOk="0" h="154372" w="266442">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42"/>
            <p:cNvSpPr/>
            <p:nvPr/>
          </p:nvSpPr>
          <p:spPr>
            <a:xfrm>
              <a:off x="4364526" y="3740759"/>
              <a:ext cx="266248" cy="154101"/>
            </a:xfrm>
            <a:custGeom>
              <a:rect b="b" l="l" r="r" t="t"/>
              <a:pathLst>
                <a:path extrusionOk="0" h="154101" w="266248">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42"/>
            <p:cNvSpPr/>
            <p:nvPr/>
          </p:nvSpPr>
          <p:spPr>
            <a:xfrm>
              <a:off x="4521449" y="3831731"/>
              <a:ext cx="266334" cy="153985"/>
            </a:xfrm>
            <a:custGeom>
              <a:rect b="b" l="l" r="r" t="t"/>
              <a:pathLst>
                <a:path extrusionOk="0" h="153985" w="266334">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42"/>
            <p:cNvSpPr/>
            <p:nvPr/>
          </p:nvSpPr>
          <p:spPr>
            <a:xfrm>
              <a:off x="4678466" y="3922592"/>
              <a:ext cx="266239" cy="153993"/>
            </a:xfrm>
            <a:custGeom>
              <a:rect b="b" l="l" r="r" t="t"/>
              <a:pathLst>
                <a:path extrusionOk="0" h="153993" w="266239">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42"/>
            <p:cNvSpPr/>
            <p:nvPr/>
          </p:nvSpPr>
          <p:spPr>
            <a:xfrm>
              <a:off x="4835195" y="4013365"/>
              <a:ext cx="266474" cy="153993"/>
            </a:xfrm>
            <a:custGeom>
              <a:rect b="b" l="l" r="r" t="t"/>
              <a:pathLst>
                <a:path extrusionOk="0" h="153993" w="266474">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42"/>
            <p:cNvSpPr/>
            <p:nvPr/>
          </p:nvSpPr>
          <p:spPr>
            <a:xfrm>
              <a:off x="4992397" y="4104213"/>
              <a:ext cx="266533" cy="154079"/>
            </a:xfrm>
            <a:custGeom>
              <a:rect b="b" l="l" r="r" t="t"/>
              <a:pathLst>
                <a:path extrusionOk="0" h="154079" w="266533">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42"/>
            <p:cNvSpPr/>
            <p:nvPr/>
          </p:nvSpPr>
          <p:spPr>
            <a:xfrm>
              <a:off x="5149329" y="4195292"/>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42"/>
            <p:cNvSpPr/>
            <p:nvPr/>
          </p:nvSpPr>
          <p:spPr>
            <a:xfrm>
              <a:off x="5306305" y="4285820"/>
              <a:ext cx="266280" cy="154040"/>
            </a:xfrm>
            <a:custGeom>
              <a:rect b="b" l="l" r="r" t="t"/>
              <a:pathLst>
                <a:path extrusionOk="0" h="154040" w="26628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42"/>
            <p:cNvSpPr/>
            <p:nvPr/>
          </p:nvSpPr>
          <p:spPr>
            <a:xfrm>
              <a:off x="3348561" y="3153075"/>
              <a:ext cx="342095" cy="197622"/>
            </a:xfrm>
            <a:custGeom>
              <a:rect b="b" l="l" r="r" t="t"/>
              <a:pathLst>
                <a:path extrusionOk="0" h="197622" w="342095">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42"/>
            <p:cNvSpPr/>
            <p:nvPr/>
          </p:nvSpPr>
          <p:spPr>
            <a:xfrm>
              <a:off x="5350264" y="4375807"/>
              <a:ext cx="378572" cy="242223"/>
            </a:xfrm>
            <a:custGeom>
              <a:rect b="b" l="l" r="r" t="t"/>
              <a:pathLst>
                <a:path extrusionOk="0" h="242223" w="378572">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42"/>
            <p:cNvSpPr/>
            <p:nvPr/>
          </p:nvSpPr>
          <p:spPr>
            <a:xfrm>
              <a:off x="2893378" y="3416909"/>
              <a:ext cx="266442" cy="154101"/>
            </a:xfrm>
            <a:custGeom>
              <a:rect b="b" l="l" r="r" t="t"/>
              <a:pathLst>
                <a:path extrusionOk="0" h="154101" w="266442">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42"/>
            <p:cNvSpPr/>
            <p:nvPr/>
          </p:nvSpPr>
          <p:spPr>
            <a:xfrm>
              <a:off x="3049635" y="3507492"/>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2" name="Google Shape;1462;p42"/>
            <p:cNvSpPr/>
            <p:nvPr/>
          </p:nvSpPr>
          <p:spPr>
            <a:xfrm>
              <a:off x="3205860" y="3597884"/>
              <a:ext cx="266188" cy="153922"/>
            </a:xfrm>
            <a:custGeom>
              <a:rect b="b" l="l" r="r" t="t"/>
              <a:pathLst>
                <a:path extrusionOk="0" h="153922" w="266188">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42"/>
            <p:cNvSpPr/>
            <p:nvPr/>
          </p:nvSpPr>
          <p:spPr>
            <a:xfrm>
              <a:off x="4536462" y="4367735"/>
              <a:ext cx="266437" cy="154256"/>
            </a:xfrm>
            <a:custGeom>
              <a:rect b="b" l="l" r="r" t="t"/>
              <a:pathLst>
                <a:path extrusionOk="0" h="154256" w="266437">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4" name="Google Shape;1464;p42"/>
            <p:cNvSpPr/>
            <p:nvPr/>
          </p:nvSpPr>
          <p:spPr>
            <a:xfrm>
              <a:off x="4692711" y="4458183"/>
              <a:ext cx="266636" cy="153993"/>
            </a:xfrm>
            <a:custGeom>
              <a:rect b="b" l="l" r="r" t="t"/>
              <a:pathLst>
                <a:path extrusionOk="0" h="153993" w="266636">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5" name="Google Shape;1465;p42"/>
            <p:cNvSpPr/>
            <p:nvPr/>
          </p:nvSpPr>
          <p:spPr>
            <a:xfrm>
              <a:off x="4849162" y="4548575"/>
              <a:ext cx="266442" cy="153993"/>
            </a:xfrm>
            <a:custGeom>
              <a:rect b="b" l="l" r="r" t="t"/>
              <a:pathLst>
                <a:path extrusionOk="0" h="153993" w="266442">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42"/>
            <p:cNvSpPr/>
            <p:nvPr/>
          </p:nvSpPr>
          <p:spPr>
            <a:xfrm>
              <a:off x="5005419" y="4638967"/>
              <a:ext cx="266537" cy="154092"/>
            </a:xfrm>
            <a:custGeom>
              <a:rect b="b" l="l" r="r" t="t"/>
              <a:pathLst>
                <a:path extrusionOk="0" h="154092" w="266537">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42"/>
            <p:cNvSpPr/>
            <p:nvPr/>
          </p:nvSpPr>
          <p:spPr>
            <a:xfrm>
              <a:off x="3362257" y="3688277"/>
              <a:ext cx="306733" cy="177321"/>
            </a:xfrm>
            <a:custGeom>
              <a:rect b="b" l="l" r="r" t="t"/>
              <a:pathLst>
                <a:path extrusionOk="0" h="177321" w="306733">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42"/>
            <p:cNvSpPr/>
            <p:nvPr/>
          </p:nvSpPr>
          <p:spPr>
            <a:xfrm>
              <a:off x="4339992" y="4254062"/>
              <a:ext cx="306655" cy="177321"/>
            </a:xfrm>
            <a:custGeom>
              <a:rect b="b" l="l" r="r" t="t"/>
              <a:pathLst>
                <a:path extrusionOk="0" h="177321" w="306655">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42"/>
            <p:cNvSpPr/>
            <p:nvPr/>
          </p:nvSpPr>
          <p:spPr>
            <a:xfrm>
              <a:off x="3558805" y="3802100"/>
              <a:ext cx="891371" cy="515693"/>
            </a:xfrm>
            <a:custGeom>
              <a:rect b="b" l="l" r="r" t="t"/>
              <a:pathLst>
                <a:path extrusionOk="0" h="515693" w="891371">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42"/>
            <p:cNvSpPr/>
            <p:nvPr/>
          </p:nvSpPr>
          <p:spPr>
            <a:xfrm>
              <a:off x="3471751" y="3400145"/>
              <a:ext cx="266623" cy="154042"/>
            </a:xfrm>
            <a:custGeom>
              <a:rect b="b" l="l" r="r" t="t"/>
              <a:pathLst>
                <a:path extrusionOk="0" h="154042" w="266623">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42"/>
            <p:cNvSpPr/>
            <p:nvPr/>
          </p:nvSpPr>
          <p:spPr>
            <a:xfrm>
              <a:off x="3628284" y="3490390"/>
              <a:ext cx="266442" cy="154037"/>
            </a:xfrm>
            <a:custGeom>
              <a:rect b="b" l="l" r="r" t="t"/>
              <a:pathLst>
                <a:path extrusionOk="0" h="154037" w="266442">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42"/>
            <p:cNvSpPr/>
            <p:nvPr/>
          </p:nvSpPr>
          <p:spPr>
            <a:xfrm>
              <a:off x="3784546" y="3581216"/>
              <a:ext cx="266667" cy="153993"/>
            </a:xfrm>
            <a:custGeom>
              <a:rect b="b" l="l" r="r" t="t"/>
              <a:pathLst>
                <a:path extrusionOk="0" h="153993" w="266667">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42"/>
            <p:cNvSpPr/>
            <p:nvPr/>
          </p:nvSpPr>
          <p:spPr>
            <a:xfrm>
              <a:off x="3941088" y="3671799"/>
              <a:ext cx="266351" cy="153784"/>
            </a:xfrm>
            <a:custGeom>
              <a:rect b="b" l="l" r="r" t="t"/>
              <a:pathLst>
                <a:path extrusionOk="0" h="153784" w="266351">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42"/>
            <p:cNvSpPr/>
            <p:nvPr/>
          </p:nvSpPr>
          <p:spPr>
            <a:xfrm>
              <a:off x="4097622" y="3762381"/>
              <a:ext cx="266636" cy="153993"/>
            </a:xfrm>
            <a:custGeom>
              <a:rect b="b" l="l" r="r" t="t"/>
              <a:pathLst>
                <a:path extrusionOk="0" h="153993" w="266636">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42"/>
            <p:cNvSpPr/>
            <p:nvPr/>
          </p:nvSpPr>
          <p:spPr>
            <a:xfrm>
              <a:off x="4254133" y="3852876"/>
              <a:ext cx="266854" cy="154172"/>
            </a:xfrm>
            <a:custGeom>
              <a:rect b="b" l="l" r="r" t="t"/>
              <a:pathLst>
                <a:path extrusionOk="0" h="154172" w="266854">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42"/>
            <p:cNvSpPr/>
            <p:nvPr/>
          </p:nvSpPr>
          <p:spPr>
            <a:xfrm>
              <a:off x="4410814" y="3943451"/>
              <a:ext cx="266442" cy="153993"/>
            </a:xfrm>
            <a:custGeom>
              <a:rect b="b" l="l" r="r" t="t"/>
              <a:pathLst>
                <a:path extrusionOk="0" h="153993" w="266442">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42"/>
            <p:cNvSpPr/>
            <p:nvPr/>
          </p:nvSpPr>
          <p:spPr>
            <a:xfrm>
              <a:off x="4567356" y="4034034"/>
              <a:ext cx="266239" cy="153993"/>
            </a:xfrm>
            <a:custGeom>
              <a:rect b="b" l="l" r="r" t="t"/>
              <a:pathLst>
                <a:path extrusionOk="0" h="153993" w="266239">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42"/>
            <p:cNvSpPr/>
            <p:nvPr/>
          </p:nvSpPr>
          <p:spPr>
            <a:xfrm>
              <a:off x="4723985" y="4124617"/>
              <a:ext cx="266248" cy="154017"/>
            </a:xfrm>
            <a:custGeom>
              <a:rect b="b" l="l" r="r" t="t"/>
              <a:pathLst>
                <a:path extrusionOk="0" h="154017" w="266248">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42"/>
            <p:cNvSpPr/>
            <p:nvPr/>
          </p:nvSpPr>
          <p:spPr>
            <a:xfrm>
              <a:off x="4880346" y="4215112"/>
              <a:ext cx="266334" cy="154040"/>
            </a:xfrm>
            <a:custGeom>
              <a:rect b="b" l="l" r="r" t="t"/>
              <a:pathLst>
                <a:path extrusionOk="0" h="154040" w="266334">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0" name="Google Shape;1480;p42"/>
            <p:cNvSpPr/>
            <p:nvPr/>
          </p:nvSpPr>
          <p:spPr>
            <a:xfrm>
              <a:off x="5036888" y="4305687"/>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42"/>
            <p:cNvSpPr/>
            <p:nvPr/>
          </p:nvSpPr>
          <p:spPr>
            <a:xfrm>
              <a:off x="5193145" y="4396270"/>
              <a:ext cx="266239" cy="154284"/>
            </a:xfrm>
            <a:custGeom>
              <a:rect b="b" l="l" r="r" t="t"/>
              <a:pathLst>
                <a:path extrusionOk="0" h="154284" w="266239">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42"/>
            <p:cNvSpPr/>
            <p:nvPr/>
          </p:nvSpPr>
          <p:spPr>
            <a:xfrm>
              <a:off x="3196776" y="3241078"/>
              <a:ext cx="384874" cy="222382"/>
            </a:xfrm>
            <a:custGeom>
              <a:rect b="b" l="l" r="r" t="t"/>
              <a:pathLst>
                <a:path extrusionOk="0" h="222382" w="384874">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42"/>
            <p:cNvSpPr/>
            <p:nvPr/>
          </p:nvSpPr>
          <p:spPr>
            <a:xfrm>
              <a:off x="3242171" y="3443016"/>
              <a:ext cx="266280" cy="153882"/>
            </a:xfrm>
            <a:custGeom>
              <a:rect b="b" l="l" r="r" t="t"/>
              <a:pathLst>
                <a:path extrusionOk="0" h="153882" w="26628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42"/>
            <p:cNvSpPr/>
            <p:nvPr/>
          </p:nvSpPr>
          <p:spPr>
            <a:xfrm>
              <a:off x="3398660" y="3533591"/>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42"/>
            <p:cNvSpPr/>
            <p:nvPr/>
          </p:nvSpPr>
          <p:spPr>
            <a:xfrm>
              <a:off x="3554723" y="3624118"/>
              <a:ext cx="266722" cy="153784"/>
            </a:xfrm>
            <a:custGeom>
              <a:rect b="b" l="l" r="r" t="t"/>
              <a:pathLst>
                <a:path extrusionOk="0" h="153784" w="266722">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42"/>
            <p:cNvSpPr/>
            <p:nvPr/>
          </p:nvSpPr>
          <p:spPr>
            <a:xfrm>
              <a:off x="3711455" y="3714661"/>
              <a:ext cx="266433" cy="153993"/>
            </a:xfrm>
            <a:custGeom>
              <a:rect b="b" l="l" r="r" t="t"/>
              <a:pathLst>
                <a:path extrusionOk="0" h="153993" w="266433">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7" name="Google Shape;1487;p42"/>
            <p:cNvSpPr/>
            <p:nvPr/>
          </p:nvSpPr>
          <p:spPr>
            <a:xfrm>
              <a:off x="3868572" y="3805244"/>
              <a:ext cx="266280" cy="154106"/>
            </a:xfrm>
            <a:custGeom>
              <a:rect b="b" l="l" r="r" t="t"/>
              <a:pathLst>
                <a:path extrusionOk="0" h="154106" w="26628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8" name="Google Shape;1488;p42"/>
            <p:cNvSpPr/>
            <p:nvPr/>
          </p:nvSpPr>
          <p:spPr>
            <a:xfrm>
              <a:off x="4024630" y="3895731"/>
              <a:ext cx="266248" cy="153993"/>
            </a:xfrm>
            <a:custGeom>
              <a:rect b="b" l="l" r="r" t="t"/>
              <a:pathLst>
                <a:path extrusionOk="0" h="153993" w="266248">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42"/>
            <p:cNvSpPr/>
            <p:nvPr/>
          </p:nvSpPr>
          <p:spPr>
            <a:xfrm>
              <a:off x="4181086" y="3986314"/>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0" name="Google Shape;1490;p42"/>
            <p:cNvSpPr/>
            <p:nvPr/>
          </p:nvSpPr>
          <p:spPr>
            <a:xfrm>
              <a:off x="4337714" y="4076809"/>
              <a:ext cx="266248" cy="154040"/>
            </a:xfrm>
            <a:custGeom>
              <a:rect b="b" l="l" r="r" t="t"/>
              <a:pathLst>
                <a:path extrusionOk="0" h="154040" w="266248">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42"/>
            <p:cNvSpPr/>
            <p:nvPr/>
          </p:nvSpPr>
          <p:spPr>
            <a:xfrm>
              <a:off x="4494075" y="4167384"/>
              <a:ext cx="266248" cy="153993"/>
            </a:xfrm>
            <a:custGeom>
              <a:rect b="b" l="l" r="r" t="t"/>
              <a:pathLst>
                <a:path extrusionOk="0" h="153993" w="266248">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2" name="Google Shape;1492;p42"/>
            <p:cNvSpPr/>
            <p:nvPr/>
          </p:nvSpPr>
          <p:spPr>
            <a:xfrm>
              <a:off x="4650609" y="4257915"/>
              <a:ext cx="266153" cy="154012"/>
            </a:xfrm>
            <a:custGeom>
              <a:rect b="b" l="l" r="r" t="t"/>
              <a:pathLst>
                <a:path extrusionOk="0" h="154012" w="266153">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42"/>
            <p:cNvSpPr/>
            <p:nvPr/>
          </p:nvSpPr>
          <p:spPr>
            <a:xfrm>
              <a:off x="4807065" y="4348454"/>
              <a:ext cx="266248" cy="153993"/>
            </a:xfrm>
            <a:custGeom>
              <a:rect b="b" l="l" r="r" t="t"/>
              <a:pathLst>
                <a:path extrusionOk="0" h="153993" w="266248">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42"/>
            <p:cNvSpPr/>
            <p:nvPr/>
          </p:nvSpPr>
          <p:spPr>
            <a:xfrm>
              <a:off x="4963756" y="4439037"/>
              <a:ext cx="459701" cy="266038"/>
            </a:xfrm>
            <a:custGeom>
              <a:rect b="b" l="l" r="r" t="t"/>
              <a:pathLst>
                <a:path extrusionOk="0" h="266038" w="459701">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5" name="Google Shape;1495;p42"/>
            <p:cNvSpPr/>
            <p:nvPr/>
          </p:nvSpPr>
          <p:spPr>
            <a:xfrm>
              <a:off x="3045263" y="3329192"/>
              <a:ext cx="306655" cy="177371"/>
            </a:xfrm>
            <a:custGeom>
              <a:rect b="b" l="l" r="r" t="t"/>
              <a:pathLst>
                <a:path extrusionOk="0" h="177371" w="306655">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6" name="Google Shape;1496;p42"/>
            <p:cNvSpPr/>
            <p:nvPr/>
          </p:nvSpPr>
          <p:spPr>
            <a:xfrm>
              <a:off x="3658039" y="3005282"/>
              <a:ext cx="2325529" cy="1345328"/>
            </a:xfrm>
            <a:custGeom>
              <a:rect b="b" l="l" r="r" t="t"/>
              <a:pathLst>
                <a:path extrusionOk="0" h="1345328" w="2325529">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7" name="Google Shape;1497;p42"/>
            <p:cNvSpPr/>
            <p:nvPr/>
          </p:nvSpPr>
          <p:spPr>
            <a:xfrm>
              <a:off x="2758377" y="3858961"/>
              <a:ext cx="1752611" cy="1013632"/>
            </a:xfrm>
            <a:custGeom>
              <a:rect b="b" l="l" r="r" t="t"/>
              <a:pathLst>
                <a:path extrusionOk="0" h="1013632" w="1752611">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8" name="Google Shape;1498;p42"/>
            <p:cNvSpPr/>
            <p:nvPr/>
          </p:nvSpPr>
          <p:spPr>
            <a:xfrm>
              <a:off x="2759571" y="3871207"/>
              <a:ext cx="1750478" cy="1001386"/>
            </a:xfrm>
            <a:custGeom>
              <a:rect b="b" l="l" r="r" t="t"/>
              <a:pathLst>
                <a:path extrusionOk="0" h="1001386" w="1750478">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9" name="Google Shape;1499;p42"/>
            <p:cNvSpPr/>
            <p:nvPr/>
          </p:nvSpPr>
          <p:spPr>
            <a:xfrm>
              <a:off x="3817633" y="2891711"/>
              <a:ext cx="2255273" cy="1359741"/>
            </a:xfrm>
            <a:custGeom>
              <a:rect b="b" l="l" r="r" t="t"/>
              <a:pathLst>
                <a:path extrusionOk="0" h="1359741" w="2255273">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0" name="Google Shape;1500;p42"/>
            <p:cNvSpPr/>
            <p:nvPr/>
          </p:nvSpPr>
          <p:spPr>
            <a:xfrm>
              <a:off x="3899944" y="2334804"/>
              <a:ext cx="319167" cy="507819"/>
            </a:xfrm>
            <a:custGeom>
              <a:rect b="b" l="l" r="r" t="t"/>
              <a:pathLst>
                <a:path extrusionOk="0" h="507819" w="319167">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1" name="Google Shape;1501;p42"/>
            <p:cNvSpPr/>
            <p:nvPr/>
          </p:nvSpPr>
          <p:spPr>
            <a:xfrm>
              <a:off x="3899468" y="1737396"/>
              <a:ext cx="318787" cy="562544"/>
            </a:xfrm>
            <a:custGeom>
              <a:rect b="b" l="l" r="r" t="t"/>
              <a:pathLst>
                <a:path extrusionOk="0" h="562544" w="318787">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2" name="Google Shape;1502;p42"/>
            <p:cNvSpPr/>
            <p:nvPr/>
          </p:nvSpPr>
          <p:spPr>
            <a:xfrm>
              <a:off x="3979213" y="1913870"/>
              <a:ext cx="161864" cy="209418"/>
            </a:xfrm>
            <a:custGeom>
              <a:rect b="b" l="l" r="r" t="t"/>
              <a:pathLst>
                <a:path extrusionOk="0" h="209418" w="161864">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42"/>
            <p:cNvSpPr/>
            <p:nvPr/>
          </p:nvSpPr>
          <p:spPr>
            <a:xfrm>
              <a:off x="4045651" y="1966906"/>
              <a:ext cx="50374" cy="107156"/>
            </a:xfrm>
            <a:custGeom>
              <a:rect b="b" l="l" r="r" t="t"/>
              <a:pathLst>
                <a:path extrusionOk="0" h="107156" w="50374">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42"/>
            <p:cNvSpPr/>
            <p:nvPr/>
          </p:nvSpPr>
          <p:spPr>
            <a:xfrm>
              <a:off x="3899183" y="1178204"/>
              <a:ext cx="318787" cy="538687"/>
            </a:xfrm>
            <a:custGeom>
              <a:rect b="b" l="l" r="r" t="t"/>
              <a:pathLst>
                <a:path extrusionOk="0" h="538687" w="318787">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5" name="Google Shape;1505;p42"/>
            <p:cNvSpPr/>
            <p:nvPr/>
          </p:nvSpPr>
          <p:spPr>
            <a:xfrm>
              <a:off x="3979213" y="1338206"/>
              <a:ext cx="159393" cy="203465"/>
            </a:xfrm>
            <a:custGeom>
              <a:rect b="b" l="l" r="r" t="t"/>
              <a:pathLst>
                <a:path extrusionOk="0" h="203465" w="159393">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42"/>
            <p:cNvSpPr/>
            <p:nvPr/>
          </p:nvSpPr>
          <p:spPr>
            <a:xfrm>
              <a:off x="3993280" y="2480040"/>
              <a:ext cx="134491" cy="224767"/>
            </a:xfrm>
            <a:custGeom>
              <a:rect b="b" l="l" r="r" t="t"/>
              <a:pathLst>
                <a:path extrusionOk="0" h="224767" w="134491">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42"/>
            <p:cNvSpPr/>
            <p:nvPr/>
          </p:nvSpPr>
          <p:spPr>
            <a:xfrm rot="-1801764">
              <a:off x="4024636" y="2501896"/>
              <a:ext cx="71791" cy="124475"/>
            </a:xfrm>
            <a:custGeom>
              <a:rect b="b" l="l" r="r" t="t"/>
              <a:pathLst>
                <a:path extrusionOk="0" h="124586" w="71855">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42"/>
            <p:cNvSpPr/>
            <p:nvPr/>
          </p:nvSpPr>
          <p:spPr>
            <a:xfrm>
              <a:off x="4492846" y="2048739"/>
              <a:ext cx="559351" cy="469824"/>
            </a:xfrm>
            <a:custGeom>
              <a:rect b="b" l="l" r="r" t="t"/>
              <a:pathLst>
                <a:path extrusionOk="0" h="469824" w="559351">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9" name="Google Shape;1509;p42"/>
            <p:cNvSpPr/>
            <p:nvPr/>
          </p:nvSpPr>
          <p:spPr>
            <a:xfrm>
              <a:off x="4353888" y="2645824"/>
              <a:ext cx="1638988" cy="1231605"/>
            </a:xfrm>
            <a:custGeom>
              <a:rect b="b" l="l" r="r" t="t"/>
              <a:pathLst>
                <a:path extrusionOk="0" h="1231605" w="1638988">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42"/>
            <p:cNvSpPr/>
            <p:nvPr/>
          </p:nvSpPr>
          <p:spPr>
            <a:xfrm>
              <a:off x="4353888" y="2645824"/>
              <a:ext cx="1638988" cy="746475"/>
            </a:xfrm>
            <a:custGeom>
              <a:rect b="b" l="l" r="r" t="t"/>
              <a:pathLst>
                <a:path extrusionOk="0" h="746475" w="1638988">
                  <a:moveTo>
                    <a:pt x="1638989" y="734496"/>
                  </a:moveTo>
                  <a:cubicBezTo>
                    <a:pt x="1638989" y="734496"/>
                    <a:pt x="1138757" y="844986"/>
                    <a:pt x="734332" y="394835"/>
                  </a:cubicBezTo>
                  <a:cubicBezTo>
                    <a:pt x="329908" y="-55317"/>
                    <a:pt x="0" y="2405"/>
                    <a:pt x="0" y="2405"/>
                  </a:cubicBezTo>
                </a:path>
              </a:pathLst>
            </a:custGeom>
            <a:noFill/>
            <a:ln cap="flat" cmpd="sng" w="10075">
              <a:solidFill>
                <a:srgbClr val="CCCED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1" name="Google Shape;1511;p42"/>
            <p:cNvSpPr/>
            <p:nvPr/>
          </p:nvSpPr>
          <p:spPr>
            <a:xfrm>
              <a:off x="4257005" y="773645"/>
              <a:ext cx="165344" cy="325643"/>
            </a:xfrm>
            <a:custGeom>
              <a:rect b="b" l="l" r="r" t="t"/>
              <a:pathLst>
                <a:path extrusionOk="0" h="325643" w="165344">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2" name="Google Shape;1512;p42"/>
            <p:cNvSpPr/>
            <p:nvPr/>
          </p:nvSpPr>
          <p:spPr>
            <a:xfrm>
              <a:off x="4272441" y="1538278"/>
              <a:ext cx="113451" cy="88273"/>
            </a:xfrm>
            <a:custGeom>
              <a:rect b="b" l="l" r="r" t="t"/>
              <a:pathLst>
                <a:path extrusionOk="0" h="88273" w="113451">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3" name="Google Shape;1513;p42"/>
            <p:cNvSpPr/>
            <p:nvPr/>
          </p:nvSpPr>
          <p:spPr>
            <a:xfrm>
              <a:off x="4272622" y="1567332"/>
              <a:ext cx="113035" cy="59179"/>
            </a:xfrm>
            <a:custGeom>
              <a:rect b="b" l="l" r="r" t="t"/>
              <a:pathLst>
                <a:path extrusionOk="0" h="59179" w="113035">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42"/>
            <p:cNvSpPr/>
            <p:nvPr/>
          </p:nvSpPr>
          <p:spPr>
            <a:xfrm>
              <a:off x="4135669" y="1458312"/>
              <a:ext cx="113522" cy="85076"/>
            </a:xfrm>
            <a:custGeom>
              <a:rect b="b" l="l" r="r" t="t"/>
              <a:pathLst>
                <a:path extrusionOk="0" h="85076" w="113522">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42"/>
            <p:cNvSpPr/>
            <p:nvPr/>
          </p:nvSpPr>
          <p:spPr>
            <a:xfrm>
              <a:off x="4135660" y="1485798"/>
              <a:ext cx="113035" cy="59179"/>
            </a:xfrm>
            <a:custGeom>
              <a:rect b="b" l="l" r="r" t="t"/>
              <a:pathLst>
                <a:path extrusionOk="0" h="59179" w="113035">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6" name="Google Shape;1516;p42"/>
            <p:cNvSpPr/>
            <p:nvPr/>
          </p:nvSpPr>
          <p:spPr>
            <a:xfrm>
              <a:off x="4163850" y="1066881"/>
              <a:ext cx="398264" cy="482949"/>
            </a:xfrm>
            <a:custGeom>
              <a:rect b="b" l="l" r="r" t="t"/>
              <a:pathLst>
                <a:path extrusionOk="0" h="482949" w="398264">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42"/>
            <p:cNvSpPr/>
            <p:nvPr/>
          </p:nvSpPr>
          <p:spPr>
            <a:xfrm>
              <a:off x="4403391" y="743705"/>
              <a:ext cx="125692" cy="122150"/>
            </a:xfrm>
            <a:custGeom>
              <a:rect b="b" l="l" r="r" t="t"/>
              <a:pathLst>
                <a:path extrusionOk="0" h="122150" w="125692">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42"/>
            <p:cNvSpPr/>
            <p:nvPr/>
          </p:nvSpPr>
          <p:spPr>
            <a:xfrm>
              <a:off x="4358991" y="760843"/>
              <a:ext cx="203859" cy="398340"/>
            </a:xfrm>
            <a:custGeom>
              <a:rect b="b" l="l" r="r" t="t"/>
              <a:pathLst>
                <a:path extrusionOk="0" h="398340" w="203859">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42"/>
            <p:cNvSpPr/>
            <p:nvPr/>
          </p:nvSpPr>
          <p:spPr>
            <a:xfrm>
              <a:off x="4398650" y="616917"/>
              <a:ext cx="135166" cy="164844"/>
            </a:xfrm>
            <a:custGeom>
              <a:rect b="b" l="l" r="r" t="t"/>
              <a:pathLst>
                <a:path extrusionOk="0" h="164844" w="135166">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42"/>
            <p:cNvSpPr/>
            <p:nvPr/>
          </p:nvSpPr>
          <p:spPr>
            <a:xfrm>
              <a:off x="4403852" y="602477"/>
              <a:ext cx="142520" cy="141227"/>
            </a:xfrm>
            <a:custGeom>
              <a:rect b="b" l="l" r="r" t="t"/>
              <a:pathLst>
                <a:path extrusionOk="0" h="141227" w="14252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42"/>
            <p:cNvSpPr/>
            <p:nvPr/>
          </p:nvSpPr>
          <p:spPr>
            <a:xfrm>
              <a:off x="4338015" y="761231"/>
              <a:ext cx="65677" cy="95630"/>
            </a:xfrm>
            <a:custGeom>
              <a:rect b="b" l="l" r="r" t="t"/>
              <a:pathLst>
                <a:path extrusionOk="0" h="95630" w="65677">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42"/>
            <p:cNvSpPr/>
            <p:nvPr/>
          </p:nvSpPr>
          <p:spPr>
            <a:xfrm>
              <a:off x="5408528" y="1603174"/>
              <a:ext cx="974325" cy="1973896"/>
            </a:xfrm>
            <a:custGeom>
              <a:rect b="b" l="l" r="r" t="t"/>
              <a:pathLst>
                <a:path extrusionOk="0" h="1973896" w="974325">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42"/>
            <p:cNvSpPr/>
            <p:nvPr/>
          </p:nvSpPr>
          <p:spPr>
            <a:xfrm>
              <a:off x="6324400" y="3534911"/>
              <a:ext cx="27183" cy="49530"/>
            </a:xfrm>
            <a:custGeom>
              <a:rect b="b" l="l" r="r" t="t"/>
              <a:pathLst>
                <a:path extrusionOk="0" h="49530" w="27183">
                  <a:moveTo>
                    <a:pt x="0" y="49530"/>
                  </a:moveTo>
                  <a:lnTo>
                    <a:pt x="27184" y="36100"/>
                  </a:lnTo>
                  <a:lnTo>
                    <a:pt x="8840" y="0"/>
                  </a:lnTo>
                  <a:lnTo>
                    <a:pt x="0" y="4953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42"/>
            <p:cNvSpPr/>
            <p:nvPr/>
          </p:nvSpPr>
          <p:spPr>
            <a:xfrm>
              <a:off x="5423355" y="1605432"/>
              <a:ext cx="45242" cy="39909"/>
            </a:xfrm>
            <a:custGeom>
              <a:rect b="b" l="l" r="r" t="t"/>
              <a:pathLst>
                <a:path extrusionOk="0" h="39909" w="45242">
                  <a:moveTo>
                    <a:pt x="0" y="12097"/>
                  </a:moveTo>
                  <a:cubicBezTo>
                    <a:pt x="7993" y="7334"/>
                    <a:pt x="16396" y="3286"/>
                    <a:pt x="25092" y="0"/>
                  </a:cubicBezTo>
                  <a:lnTo>
                    <a:pt x="45242" y="3991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5" name="Google Shape;1525;p42"/>
            <p:cNvSpPr/>
            <p:nvPr/>
          </p:nvSpPr>
          <p:spPr>
            <a:xfrm>
              <a:off x="5387713" y="1613611"/>
              <a:ext cx="974325" cy="1973876"/>
            </a:xfrm>
            <a:custGeom>
              <a:rect b="b" l="l" r="r" t="t"/>
              <a:pathLst>
                <a:path extrusionOk="0" h="1973876" w="974325">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42"/>
            <p:cNvSpPr/>
            <p:nvPr/>
          </p:nvSpPr>
          <p:spPr>
            <a:xfrm>
              <a:off x="5477912" y="174973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7" name="Google Shape;1527;p42"/>
            <p:cNvSpPr/>
            <p:nvPr/>
          </p:nvSpPr>
          <p:spPr>
            <a:xfrm>
              <a:off x="5649377" y="1848986"/>
              <a:ext cx="613432" cy="407098"/>
            </a:xfrm>
            <a:custGeom>
              <a:rect b="b" l="l" r="r" t="t"/>
              <a:pathLst>
                <a:path extrusionOk="0" h="407098" w="613432">
                  <a:moveTo>
                    <a:pt x="613433" y="407099"/>
                  </a:moveTo>
                  <a:lnTo>
                    <a:pt x="0" y="52102"/>
                  </a:lnTo>
                  <a:lnTo>
                    <a:pt x="0" y="0"/>
                  </a:lnTo>
                  <a:lnTo>
                    <a:pt x="613433" y="354902"/>
                  </a:lnTo>
                  <a:lnTo>
                    <a:pt x="613433" y="407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42"/>
            <p:cNvSpPr/>
            <p:nvPr/>
          </p:nvSpPr>
          <p:spPr>
            <a:xfrm>
              <a:off x="5477912" y="191680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42"/>
            <p:cNvSpPr/>
            <p:nvPr/>
          </p:nvSpPr>
          <p:spPr>
            <a:xfrm>
              <a:off x="5649377" y="2015959"/>
              <a:ext cx="405945" cy="287083"/>
            </a:xfrm>
            <a:custGeom>
              <a:rect b="b" l="l" r="r" t="t"/>
              <a:pathLst>
                <a:path extrusionOk="0" h="287083" w="405945">
                  <a:moveTo>
                    <a:pt x="405945" y="287084"/>
                  </a:moveTo>
                  <a:lnTo>
                    <a:pt x="0" y="52197"/>
                  </a:lnTo>
                  <a:lnTo>
                    <a:pt x="0" y="0"/>
                  </a:lnTo>
                  <a:lnTo>
                    <a:pt x="405945" y="234887"/>
                  </a:lnTo>
                  <a:lnTo>
                    <a:pt x="405945" y="287084"/>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0" name="Google Shape;1530;p42"/>
            <p:cNvSpPr/>
            <p:nvPr/>
          </p:nvSpPr>
          <p:spPr>
            <a:xfrm>
              <a:off x="5477912" y="2000338"/>
              <a:ext cx="144376" cy="135636"/>
            </a:xfrm>
            <a:custGeom>
              <a:rect b="b" l="l" r="r" t="t"/>
              <a:pathLst>
                <a:path extrusionOk="0" h="135636" w="144376">
                  <a:moveTo>
                    <a:pt x="144376" y="135636"/>
                  </a:moveTo>
                  <a:lnTo>
                    <a:pt x="0" y="52197"/>
                  </a:lnTo>
                  <a:lnTo>
                    <a:pt x="0" y="0"/>
                  </a:lnTo>
                  <a:lnTo>
                    <a:pt x="144376" y="83439"/>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1" name="Google Shape;1531;p42"/>
            <p:cNvSpPr/>
            <p:nvPr/>
          </p:nvSpPr>
          <p:spPr>
            <a:xfrm>
              <a:off x="5649377" y="2099494"/>
              <a:ext cx="505174" cy="344519"/>
            </a:xfrm>
            <a:custGeom>
              <a:rect b="b" l="l" r="r" t="t"/>
              <a:pathLst>
                <a:path extrusionOk="0" h="344519" w="505174">
                  <a:moveTo>
                    <a:pt x="505174" y="344519"/>
                  </a:moveTo>
                  <a:lnTo>
                    <a:pt x="0" y="52197"/>
                  </a:lnTo>
                  <a:lnTo>
                    <a:pt x="0" y="0"/>
                  </a:lnTo>
                  <a:lnTo>
                    <a:pt x="505174" y="292322"/>
                  </a:lnTo>
                  <a:lnTo>
                    <a:pt x="505174" y="344519"/>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42"/>
            <p:cNvSpPr/>
            <p:nvPr/>
          </p:nvSpPr>
          <p:spPr>
            <a:xfrm>
              <a:off x="5477912" y="208377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3" name="Google Shape;1533;p42"/>
            <p:cNvSpPr/>
            <p:nvPr/>
          </p:nvSpPr>
          <p:spPr>
            <a:xfrm>
              <a:off x="5649377" y="2183028"/>
              <a:ext cx="351863" cy="255746"/>
            </a:xfrm>
            <a:custGeom>
              <a:rect b="b" l="l" r="r" t="t"/>
              <a:pathLst>
                <a:path extrusionOk="0" h="255746" w="351863">
                  <a:moveTo>
                    <a:pt x="351864" y="255746"/>
                  </a:moveTo>
                  <a:lnTo>
                    <a:pt x="0" y="52197"/>
                  </a:lnTo>
                  <a:lnTo>
                    <a:pt x="0" y="0"/>
                  </a:lnTo>
                  <a:lnTo>
                    <a:pt x="351864" y="203549"/>
                  </a:lnTo>
                  <a:lnTo>
                    <a:pt x="351864" y="25574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4" name="Google Shape;1534;p42"/>
            <p:cNvSpPr/>
            <p:nvPr/>
          </p:nvSpPr>
          <p:spPr>
            <a:xfrm>
              <a:off x="5477912" y="1833270"/>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42"/>
            <p:cNvSpPr/>
            <p:nvPr/>
          </p:nvSpPr>
          <p:spPr>
            <a:xfrm>
              <a:off x="5649377" y="1932425"/>
              <a:ext cx="306716" cy="229742"/>
            </a:xfrm>
            <a:custGeom>
              <a:rect b="b" l="l" r="r" t="t"/>
              <a:pathLst>
                <a:path extrusionOk="0" h="229742" w="306716">
                  <a:moveTo>
                    <a:pt x="306716" y="229743"/>
                  </a:moveTo>
                  <a:lnTo>
                    <a:pt x="0" y="52197"/>
                  </a:lnTo>
                  <a:lnTo>
                    <a:pt x="0" y="0"/>
                  </a:lnTo>
                  <a:lnTo>
                    <a:pt x="306716" y="177451"/>
                  </a:lnTo>
                  <a:lnTo>
                    <a:pt x="306716" y="229743"/>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6" name="Google Shape;1536;p42"/>
            <p:cNvSpPr/>
            <p:nvPr/>
          </p:nvSpPr>
          <p:spPr>
            <a:xfrm>
              <a:off x="5477912" y="216731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42"/>
            <p:cNvSpPr/>
            <p:nvPr/>
          </p:nvSpPr>
          <p:spPr>
            <a:xfrm>
              <a:off x="5649377" y="2266467"/>
              <a:ext cx="180399" cy="156591"/>
            </a:xfrm>
            <a:custGeom>
              <a:rect b="b" l="l" r="r" t="t"/>
              <a:pathLst>
                <a:path extrusionOk="0" h="156591" w="180399">
                  <a:moveTo>
                    <a:pt x="180399" y="156591"/>
                  </a:moveTo>
                  <a:lnTo>
                    <a:pt x="0" y="52197"/>
                  </a:lnTo>
                  <a:lnTo>
                    <a:pt x="0" y="0"/>
                  </a:lnTo>
                  <a:lnTo>
                    <a:pt x="180399" y="104394"/>
                  </a:lnTo>
                  <a:lnTo>
                    <a:pt x="180399" y="1565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42"/>
            <p:cNvSpPr/>
            <p:nvPr/>
          </p:nvSpPr>
          <p:spPr>
            <a:xfrm>
              <a:off x="5477912" y="2334380"/>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9" name="Google Shape;1539;p42"/>
            <p:cNvSpPr/>
            <p:nvPr/>
          </p:nvSpPr>
          <p:spPr>
            <a:xfrm>
              <a:off x="5649377" y="2433536"/>
              <a:ext cx="568380" cy="381000"/>
            </a:xfrm>
            <a:custGeom>
              <a:rect b="b" l="l" r="r" t="t"/>
              <a:pathLst>
                <a:path extrusionOk="0" h="381000" w="568380">
                  <a:moveTo>
                    <a:pt x="568380" y="381000"/>
                  </a:moveTo>
                  <a:lnTo>
                    <a:pt x="0" y="52197"/>
                  </a:lnTo>
                  <a:lnTo>
                    <a:pt x="0" y="0"/>
                  </a:lnTo>
                  <a:lnTo>
                    <a:pt x="568380" y="328803"/>
                  </a:lnTo>
                  <a:lnTo>
                    <a:pt x="568380" y="38100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42"/>
            <p:cNvSpPr/>
            <p:nvPr/>
          </p:nvSpPr>
          <p:spPr>
            <a:xfrm>
              <a:off x="5477912" y="241781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42"/>
            <p:cNvSpPr/>
            <p:nvPr/>
          </p:nvSpPr>
          <p:spPr>
            <a:xfrm>
              <a:off x="5649377" y="2517070"/>
              <a:ext cx="171369" cy="151352"/>
            </a:xfrm>
            <a:custGeom>
              <a:rect b="b" l="l" r="r" t="t"/>
              <a:pathLst>
                <a:path extrusionOk="0" h="151352" w="171369">
                  <a:moveTo>
                    <a:pt x="171370" y="151352"/>
                  </a:moveTo>
                  <a:lnTo>
                    <a:pt x="0" y="52197"/>
                  </a:lnTo>
                  <a:lnTo>
                    <a:pt x="0" y="0"/>
                  </a:lnTo>
                  <a:lnTo>
                    <a:pt x="171370" y="99155"/>
                  </a:lnTo>
                  <a:lnTo>
                    <a:pt x="171370" y="151352"/>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42"/>
            <p:cNvSpPr/>
            <p:nvPr/>
          </p:nvSpPr>
          <p:spPr>
            <a:xfrm>
              <a:off x="5477912" y="250135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42"/>
            <p:cNvSpPr/>
            <p:nvPr/>
          </p:nvSpPr>
          <p:spPr>
            <a:xfrm>
              <a:off x="5649377" y="2600604"/>
              <a:ext cx="505174" cy="344424"/>
            </a:xfrm>
            <a:custGeom>
              <a:rect b="b" l="l" r="r" t="t"/>
              <a:pathLst>
                <a:path extrusionOk="0" h="344424" w="505174">
                  <a:moveTo>
                    <a:pt x="505174" y="344424"/>
                  </a:moveTo>
                  <a:lnTo>
                    <a:pt x="0" y="52102"/>
                  </a:lnTo>
                  <a:lnTo>
                    <a:pt x="0" y="0"/>
                  </a:lnTo>
                  <a:lnTo>
                    <a:pt x="505174" y="292227"/>
                  </a:lnTo>
                  <a:lnTo>
                    <a:pt x="505174" y="344424"/>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42"/>
            <p:cNvSpPr/>
            <p:nvPr/>
          </p:nvSpPr>
          <p:spPr>
            <a:xfrm>
              <a:off x="5477912" y="225084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5" name="Google Shape;1545;p42"/>
            <p:cNvSpPr/>
            <p:nvPr/>
          </p:nvSpPr>
          <p:spPr>
            <a:xfrm>
              <a:off x="5649377" y="2350001"/>
              <a:ext cx="478085" cy="328898"/>
            </a:xfrm>
            <a:custGeom>
              <a:rect b="b" l="l" r="r" t="t"/>
              <a:pathLst>
                <a:path extrusionOk="0" h="328898" w="478085">
                  <a:moveTo>
                    <a:pt x="478086" y="328898"/>
                  </a:moveTo>
                  <a:lnTo>
                    <a:pt x="0" y="52197"/>
                  </a:lnTo>
                  <a:lnTo>
                    <a:pt x="0" y="0"/>
                  </a:lnTo>
                  <a:lnTo>
                    <a:pt x="478086" y="276701"/>
                  </a:lnTo>
                  <a:lnTo>
                    <a:pt x="478086" y="328898"/>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42"/>
            <p:cNvSpPr/>
            <p:nvPr/>
          </p:nvSpPr>
          <p:spPr>
            <a:xfrm>
              <a:off x="5477912" y="258488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42"/>
            <p:cNvSpPr/>
            <p:nvPr/>
          </p:nvSpPr>
          <p:spPr>
            <a:xfrm>
              <a:off x="5649377" y="2684043"/>
              <a:ext cx="63110" cy="88773"/>
            </a:xfrm>
            <a:custGeom>
              <a:rect b="b" l="l" r="r" t="t"/>
              <a:pathLst>
                <a:path extrusionOk="0" h="88773" w="63110">
                  <a:moveTo>
                    <a:pt x="63111" y="88773"/>
                  </a:moveTo>
                  <a:lnTo>
                    <a:pt x="0" y="52197"/>
                  </a:lnTo>
                  <a:lnTo>
                    <a:pt x="0" y="0"/>
                  </a:lnTo>
                  <a:lnTo>
                    <a:pt x="63111" y="36576"/>
                  </a:lnTo>
                  <a:lnTo>
                    <a:pt x="63111" y="887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42"/>
            <p:cNvSpPr/>
            <p:nvPr/>
          </p:nvSpPr>
          <p:spPr>
            <a:xfrm>
              <a:off x="5477912" y="2751956"/>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42"/>
            <p:cNvSpPr/>
            <p:nvPr/>
          </p:nvSpPr>
          <p:spPr>
            <a:xfrm>
              <a:off x="5649377" y="2851112"/>
              <a:ext cx="117287" cy="120014"/>
            </a:xfrm>
            <a:custGeom>
              <a:rect b="b" l="l" r="r" t="t"/>
              <a:pathLst>
                <a:path extrusionOk="0" h="120014" w="117287">
                  <a:moveTo>
                    <a:pt x="117288" y="120015"/>
                  </a:moveTo>
                  <a:lnTo>
                    <a:pt x="0" y="52197"/>
                  </a:lnTo>
                  <a:lnTo>
                    <a:pt x="0" y="0"/>
                  </a:lnTo>
                  <a:lnTo>
                    <a:pt x="117288" y="67818"/>
                  </a:lnTo>
                  <a:lnTo>
                    <a:pt x="117288" y="120015"/>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0" name="Google Shape;1550;p42"/>
            <p:cNvSpPr/>
            <p:nvPr/>
          </p:nvSpPr>
          <p:spPr>
            <a:xfrm>
              <a:off x="5477912" y="2835395"/>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1" name="Google Shape;1551;p42"/>
            <p:cNvSpPr/>
            <p:nvPr/>
          </p:nvSpPr>
          <p:spPr>
            <a:xfrm>
              <a:off x="5649377" y="2934646"/>
              <a:ext cx="306716" cy="229647"/>
            </a:xfrm>
            <a:custGeom>
              <a:rect b="b" l="l" r="r" t="t"/>
              <a:pathLst>
                <a:path extrusionOk="0" h="229647" w="306716">
                  <a:moveTo>
                    <a:pt x="306716" y="229648"/>
                  </a:moveTo>
                  <a:lnTo>
                    <a:pt x="0" y="52197"/>
                  </a:lnTo>
                  <a:lnTo>
                    <a:pt x="0" y="0"/>
                  </a:lnTo>
                  <a:lnTo>
                    <a:pt x="306716" y="177451"/>
                  </a:lnTo>
                  <a:lnTo>
                    <a:pt x="306716" y="229648"/>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42"/>
            <p:cNvSpPr/>
            <p:nvPr/>
          </p:nvSpPr>
          <p:spPr>
            <a:xfrm>
              <a:off x="5477912" y="291892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42"/>
            <p:cNvSpPr/>
            <p:nvPr/>
          </p:nvSpPr>
          <p:spPr>
            <a:xfrm>
              <a:off x="5649377" y="3018085"/>
              <a:ext cx="487115" cy="334137"/>
            </a:xfrm>
            <a:custGeom>
              <a:rect b="b" l="l" r="r" t="t"/>
              <a:pathLst>
                <a:path extrusionOk="0" h="334137" w="487115">
                  <a:moveTo>
                    <a:pt x="487115" y="334137"/>
                  </a:moveTo>
                  <a:lnTo>
                    <a:pt x="0" y="52197"/>
                  </a:lnTo>
                  <a:lnTo>
                    <a:pt x="0" y="0"/>
                  </a:lnTo>
                  <a:lnTo>
                    <a:pt x="487115" y="281940"/>
                  </a:lnTo>
                  <a:lnTo>
                    <a:pt x="487115" y="334137"/>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42"/>
            <p:cNvSpPr/>
            <p:nvPr/>
          </p:nvSpPr>
          <p:spPr>
            <a:xfrm>
              <a:off x="5477912" y="266842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42"/>
            <p:cNvSpPr/>
            <p:nvPr/>
          </p:nvSpPr>
          <p:spPr>
            <a:xfrm>
              <a:off x="5649377" y="2767577"/>
              <a:ext cx="613432" cy="407193"/>
            </a:xfrm>
            <a:custGeom>
              <a:rect b="b" l="l" r="r" t="t"/>
              <a:pathLst>
                <a:path extrusionOk="0" h="407193" w="613432">
                  <a:moveTo>
                    <a:pt x="613433" y="407194"/>
                  </a:moveTo>
                  <a:lnTo>
                    <a:pt x="0" y="52197"/>
                  </a:lnTo>
                  <a:lnTo>
                    <a:pt x="0" y="0"/>
                  </a:lnTo>
                  <a:lnTo>
                    <a:pt x="613433" y="354902"/>
                  </a:lnTo>
                  <a:lnTo>
                    <a:pt x="613433" y="407194"/>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42"/>
            <p:cNvSpPr/>
            <p:nvPr/>
          </p:nvSpPr>
          <p:spPr>
            <a:xfrm>
              <a:off x="1926580" y="1674106"/>
              <a:ext cx="1230952" cy="1017480"/>
            </a:xfrm>
            <a:custGeom>
              <a:rect b="b" l="l" r="r" t="t"/>
              <a:pathLst>
                <a:path extrusionOk="0" h="1017480" w="1230952">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42"/>
            <p:cNvSpPr/>
            <p:nvPr/>
          </p:nvSpPr>
          <p:spPr>
            <a:xfrm>
              <a:off x="3112195" y="1676584"/>
              <a:ext cx="59119" cy="52197"/>
            </a:xfrm>
            <a:custGeom>
              <a:rect b="b" l="l" r="r" t="t"/>
              <a:pathLst>
                <a:path extrusionOk="0" h="52197" w="59119">
                  <a:moveTo>
                    <a:pt x="18249" y="0"/>
                  </a:moveTo>
                  <a:lnTo>
                    <a:pt x="59119" y="16574"/>
                  </a:lnTo>
                  <a:lnTo>
                    <a:pt x="24522" y="52197"/>
                  </a:lnTo>
                  <a:lnTo>
                    <a:pt x="0" y="12859"/>
                  </a:lnTo>
                  <a:lnTo>
                    <a:pt x="18249"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42"/>
            <p:cNvSpPr/>
            <p:nvPr/>
          </p:nvSpPr>
          <p:spPr>
            <a:xfrm>
              <a:off x="2269509" y="2593746"/>
              <a:ext cx="43151" cy="44767"/>
            </a:xfrm>
            <a:custGeom>
              <a:rect b="b" l="l" r="r" t="t"/>
              <a:pathLst>
                <a:path extrusionOk="0" h="44767" w="43151">
                  <a:moveTo>
                    <a:pt x="0" y="27432"/>
                  </a:moveTo>
                  <a:lnTo>
                    <a:pt x="43056" y="44767"/>
                  </a:lnTo>
                  <a:lnTo>
                    <a:pt x="43151" y="7620"/>
                  </a:lnTo>
                  <a:lnTo>
                    <a:pt x="5038" y="0"/>
                  </a:lnTo>
                  <a:lnTo>
                    <a:pt x="0" y="2743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42"/>
            <p:cNvSpPr/>
            <p:nvPr/>
          </p:nvSpPr>
          <p:spPr>
            <a:xfrm>
              <a:off x="1950116" y="2650325"/>
              <a:ext cx="58584" cy="57547"/>
            </a:xfrm>
            <a:custGeom>
              <a:rect b="b" l="l" r="r" t="t"/>
              <a:pathLst>
                <a:path extrusionOk="0" h="57547" w="58584">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42"/>
            <p:cNvSpPr/>
            <p:nvPr/>
          </p:nvSpPr>
          <p:spPr>
            <a:xfrm>
              <a:off x="1969256" y="1691533"/>
              <a:ext cx="1231332" cy="1017436"/>
            </a:xfrm>
            <a:custGeom>
              <a:rect b="b" l="l" r="r" t="t"/>
              <a:pathLst>
                <a:path extrusionOk="0" h="1017436" w="1231332">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42"/>
            <p:cNvSpPr/>
            <p:nvPr/>
          </p:nvSpPr>
          <p:spPr>
            <a:xfrm>
              <a:off x="2066299" y="1805171"/>
              <a:ext cx="1037246" cy="669226"/>
            </a:xfrm>
            <a:custGeom>
              <a:rect b="b" l="l" r="r" t="t"/>
              <a:pathLst>
                <a:path extrusionOk="0" h="669226" w="1037246">
                  <a:moveTo>
                    <a:pt x="1037247" y="69152"/>
                  </a:moveTo>
                  <a:lnTo>
                    <a:pt x="0" y="669227"/>
                  </a:lnTo>
                  <a:lnTo>
                    <a:pt x="0" y="600170"/>
                  </a:lnTo>
                  <a:lnTo>
                    <a:pt x="1037247" y="0"/>
                  </a:lnTo>
                  <a:lnTo>
                    <a:pt x="1037247" y="69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42"/>
            <p:cNvSpPr/>
            <p:nvPr/>
          </p:nvSpPr>
          <p:spPr>
            <a:xfrm>
              <a:off x="2066299" y="2133308"/>
              <a:ext cx="679110" cy="462057"/>
            </a:xfrm>
            <a:custGeom>
              <a:rect b="b" l="l" r="r" t="t"/>
              <a:pathLst>
                <a:path extrusionOk="0" h="462057" w="679110">
                  <a:moveTo>
                    <a:pt x="679110" y="69151"/>
                  </a:moveTo>
                  <a:lnTo>
                    <a:pt x="0" y="462058"/>
                  </a:lnTo>
                  <a:lnTo>
                    <a:pt x="0" y="392906"/>
                  </a:lnTo>
                  <a:lnTo>
                    <a:pt x="679110" y="0"/>
                  </a:lnTo>
                  <a:lnTo>
                    <a:pt x="679110" y="69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63" name="Google Shape;1563;p42"/>
            <p:cNvGrpSpPr/>
            <p:nvPr/>
          </p:nvGrpSpPr>
          <p:grpSpPr>
            <a:xfrm>
              <a:off x="4146745" y="1006881"/>
              <a:ext cx="330894" cy="250785"/>
              <a:chOff x="6621095" y="1452181"/>
              <a:chExt cx="330894" cy="250785"/>
            </a:xfrm>
          </p:grpSpPr>
          <p:sp>
            <p:nvSpPr>
              <p:cNvPr id="1564" name="Google Shape;1564;p4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5" name="Google Shape;1565;p4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6" name="Google Shape;1566;p4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4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4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69" name="Google Shape;1569;p42"/>
            <p:cNvSpPr/>
            <p:nvPr/>
          </p:nvSpPr>
          <p:spPr>
            <a:xfrm>
              <a:off x="4444588" y="826743"/>
              <a:ext cx="153590" cy="431871"/>
            </a:xfrm>
            <a:custGeom>
              <a:rect b="b" l="l" r="r" t="t"/>
              <a:pathLst>
                <a:path extrusionOk="0" h="431871" w="15359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42"/>
            <p:cNvSpPr/>
            <p:nvPr/>
          </p:nvSpPr>
          <p:spPr>
            <a:xfrm>
              <a:off x="4515562" y="822838"/>
              <a:ext cx="88583" cy="120566"/>
            </a:xfrm>
            <a:custGeom>
              <a:rect b="b" l="l" r="r" t="t"/>
              <a:pathLst>
                <a:path extrusionOk="0" h="120566" w="88583">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43"/>
          <p:cNvSpPr txBox="1"/>
          <p:nvPr>
            <p:ph type="title"/>
          </p:nvPr>
        </p:nvSpPr>
        <p:spPr>
          <a:xfrm>
            <a:off x="457200" y="605600"/>
            <a:ext cx="5640900" cy="6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Step 4: Training</a:t>
            </a:r>
            <a:endParaRPr sz="4200"/>
          </a:p>
        </p:txBody>
      </p:sp>
      <p:sp>
        <p:nvSpPr>
          <p:cNvPr id="1576" name="Google Shape;1576;p43"/>
          <p:cNvSpPr txBox="1"/>
          <p:nvPr>
            <p:ph idx="1" type="body"/>
          </p:nvPr>
        </p:nvSpPr>
        <p:spPr>
          <a:xfrm>
            <a:off x="457200" y="1289300"/>
            <a:ext cx="8519100" cy="3347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Use our data to incrementally check </a:t>
            </a:r>
            <a:r>
              <a:rPr lang="en"/>
              <a:t> and adjust our algorithm = prediction</a:t>
            </a:r>
            <a:endParaRPr/>
          </a:p>
          <a:p>
            <a:pPr indent="-342900" lvl="0" marL="457200" rtl="0" algn="l">
              <a:spcBef>
                <a:spcPts val="0"/>
              </a:spcBef>
              <a:spcAft>
                <a:spcPts val="0"/>
              </a:spcAft>
              <a:buSzPts val="1800"/>
              <a:buChar char="▸"/>
            </a:pPr>
            <a:r>
              <a:rPr lang="en"/>
              <a:t>This can be thought of like driving a car:</a:t>
            </a:r>
            <a:endParaRPr/>
          </a:p>
          <a:p>
            <a:pPr indent="-342900" lvl="1" marL="914400" rtl="0" algn="l">
              <a:spcBef>
                <a:spcPts val="0"/>
              </a:spcBef>
              <a:spcAft>
                <a:spcPts val="0"/>
              </a:spcAft>
              <a:buSzPts val="1800"/>
              <a:buChar char="▹"/>
            </a:pPr>
            <a:r>
              <a:rPr lang="en"/>
              <a:t>Unsupervised: Randomly push knobs figuring out what each thing does to learn what does what and use that to move the car and learn that way, as time goes by.</a:t>
            </a:r>
            <a:endParaRPr/>
          </a:p>
          <a:p>
            <a:pPr indent="-342900" lvl="1" marL="914400" rtl="0" algn="l">
              <a:spcBef>
                <a:spcPts val="0"/>
              </a:spcBef>
              <a:spcAft>
                <a:spcPts val="0"/>
              </a:spcAft>
              <a:buSzPts val="1800"/>
              <a:buChar char="▹"/>
            </a:pPr>
            <a:r>
              <a:rPr lang="en"/>
              <a:t>Supervised: told what is go/stop and we need to learn how to use these in tandem to enable us to drive so we </a:t>
            </a:r>
            <a:r>
              <a:rPr lang="en"/>
              <a:t>utilize</a:t>
            </a:r>
            <a:r>
              <a:rPr lang="en"/>
              <a:t> this knowledge to infer best ways to drive.</a:t>
            </a:r>
            <a:endParaRPr/>
          </a:p>
          <a:p>
            <a:pPr indent="-342900" lvl="1" marL="914400" rtl="0" algn="l">
              <a:spcBef>
                <a:spcPts val="0"/>
              </a:spcBef>
              <a:spcAft>
                <a:spcPts val="0"/>
              </a:spcAft>
              <a:buSzPts val="1800"/>
              <a:buChar char="▹"/>
            </a:pPr>
            <a:r>
              <a:rPr lang="en"/>
              <a:t>Deep Learning: Weather we know What is what or not when we start, we are constantly test ourselves. If we do something good we are rewarded, but if we mess up we get punished.</a:t>
            </a:r>
            <a:endParaRPr/>
          </a:p>
        </p:txBody>
      </p:sp>
      <p:sp>
        <p:nvSpPr>
          <p:cNvPr id="1577" name="Google Shape;1577;p4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44"/>
          <p:cNvSpPr txBox="1"/>
          <p:nvPr>
            <p:ph idx="1" type="body"/>
          </p:nvPr>
        </p:nvSpPr>
        <p:spPr>
          <a:xfrm>
            <a:off x="457200" y="391825"/>
            <a:ext cx="8355300" cy="4445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1583" name="Google Shape;1583;p4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84" name="Google Shape;1584;p44"/>
          <p:cNvPicPr preferRelativeResize="0"/>
          <p:nvPr/>
        </p:nvPicPr>
        <p:blipFill>
          <a:blip r:embed="rId3">
            <a:alphaModFix/>
          </a:blip>
          <a:stretch>
            <a:fillRect/>
          </a:stretch>
        </p:blipFill>
        <p:spPr>
          <a:xfrm>
            <a:off x="313450" y="117550"/>
            <a:ext cx="8548751" cy="48264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45"/>
          <p:cNvSpPr txBox="1"/>
          <p:nvPr>
            <p:ph type="ctrTitle"/>
          </p:nvPr>
        </p:nvSpPr>
        <p:spPr>
          <a:xfrm>
            <a:off x="812125" y="2031025"/>
            <a:ext cx="49503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Step 5: </a:t>
            </a:r>
            <a:endParaRPr/>
          </a:p>
          <a:p>
            <a:pPr indent="0" lvl="0" marL="0" rtl="0" algn="l">
              <a:spcBef>
                <a:spcPts val="0"/>
              </a:spcBef>
              <a:spcAft>
                <a:spcPts val="0"/>
              </a:spcAft>
              <a:buNone/>
            </a:pPr>
            <a:r>
              <a:rPr lang="en" sz="4500"/>
              <a:t>Evaluation</a:t>
            </a:r>
            <a:endParaRPr sz="4500"/>
          </a:p>
        </p:txBody>
      </p:sp>
      <p:sp>
        <p:nvSpPr>
          <p:cNvPr id="1590" name="Google Shape;1590;p45"/>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8 steps to Machine Learning</a:t>
            </a:r>
            <a:endParaRPr/>
          </a:p>
        </p:txBody>
      </p:sp>
      <p:sp>
        <p:nvSpPr>
          <p:cNvPr id="1591" name="Google Shape;1591;p45"/>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5</a:t>
            </a:r>
            <a:endParaRPr b="1" sz="3600">
              <a:solidFill>
                <a:schemeClr val="lt1"/>
              </a:solidFill>
              <a:latin typeface="Barlow"/>
              <a:ea typeface="Barlow"/>
              <a:cs typeface="Barlow"/>
              <a:sym typeface="Barlow"/>
            </a:endParaRPr>
          </a:p>
        </p:txBody>
      </p:sp>
      <p:grpSp>
        <p:nvGrpSpPr>
          <p:cNvPr id="1592" name="Google Shape;1592;p45"/>
          <p:cNvGrpSpPr/>
          <p:nvPr/>
        </p:nvGrpSpPr>
        <p:grpSpPr>
          <a:xfrm>
            <a:off x="4865770" y="752615"/>
            <a:ext cx="3959184" cy="3649381"/>
            <a:chOff x="2011725" y="44285"/>
            <a:chExt cx="4684870" cy="4762340"/>
          </a:xfrm>
        </p:grpSpPr>
        <p:grpSp>
          <p:nvGrpSpPr>
            <p:cNvPr id="1593" name="Google Shape;1593;p45"/>
            <p:cNvGrpSpPr/>
            <p:nvPr/>
          </p:nvGrpSpPr>
          <p:grpSpPr>
            <a:xfrm>
              <a:off x="2119596" y="326448"/>
              <a:ext cx="3544299" cy="3707706"/>
              <a:chOff x="3860721" y="1330073"/>
              <a:chExt cx="3544299" cy="3707706"/>
            </a:xfrm>
          </p:grpSpPr>
          <p:sp>
            <p:nvSpPr>
              <p:cNvPr id="1594" name="Google Shape;1594;p45"/>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45"/>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45"/>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45"/>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8" name="Google Shape;1598;p45"/>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45"/>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45"/>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45"/>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45"/>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45"/>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45"/>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45"/>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45"/>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7" name="Google Shape;1607;p45"/>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45"/>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9" name="Google Shape;1609;p45"/>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0" name="Google Shape;1610;p45"/>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45"/>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2" name="Google Shape;1612;p45"/>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3" name="Google Shape;1613;p45"/>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4" name="Google Shape;1614;p45"/>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45"/>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45"/>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45"/>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45"/>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45"/>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45"/>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45"/>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2" name="Google Shape;1622;p45"/>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3" name="Google Shape;1623;p45"/>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4" name="Google Shape;1624;p45"/>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5" name="Google Shape;1625;p45"/>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45"/>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7" name="Google Shape;1627;p45"/>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8" name="Google Shape;1628;p45"/>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45"/>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45"/>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1" name="Google Shape;1631;p45"/>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2" name="Google Shape;1632;p45"/>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3" name="Google Shape;1633;p45"/>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45"/>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45"/>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45"/>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45"/>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8" name="Google Shape;1638;p45"/>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9" name="Google Shape;1639;p45"/>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0" name="Google Shape;1640;p45"/>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1" name="Google Shape;1641;p45"/>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45"/>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45"/>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4" name="Google Shape;1644;p45"/>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5" name="Google Shape;1645;p45"/>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6" name="Google Shape;1646;p45"/>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7" name="Google Shape;1647;p45"/>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8" name="Google Shape;1648;p45"/>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9" name="Google Shape;1649;p45"/>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0" name="Google Shape;1650;p45"/>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1" name="Google Shape;1651;p45"/>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2" name="Google Shape;1652;p45"/>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3" name="Google Shape;1653;p45"/>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45"/>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5" name="Google Shape;1655;p45"/>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6" name="Google Shape;1656;p45"/>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45"/>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8" name="Google Shape;1658;p45"/>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9" name="Google Shape;1659;p45"/>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0" name="Google Shape;1660;p45"/>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1" name="Google Shape;1661;p45"/>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2" name="Google Shape;1662;p45"/>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45"/>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4" name="Google Shape;1664;p45"/>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45"/>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45"/>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7" name="Google Shape;1667;p45"/>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8" name="Google Shape;1668;p45"/>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9" name="Google Shape;1669;p45"/>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0" name="Google Shape;1670;p45"/>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1" name="Google Shape;1671;p45"/>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2" name="Google Shape;1672;p45"/>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3" name="Google Shape;1673;p45"/>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4" name="Google Shape;1674;p45"/>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45"/>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6" name="Google Shape;1676;p45"/>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45"/>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45"/>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45"/>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45"/>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45"/>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45"/>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3" name="Google Shape;1683;p45"/>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4" name="Google Shape;1684;p45"/>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45"/>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45"/>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45"/>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45"/>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45"/>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45"/>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45"/>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45"/>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45"/>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45"/>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45"/>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6" name="Google Shape;1696;p45"/>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7" name="Google Shape;1697;p45"/>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45"/>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45"/>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45"/>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01" name="Google Shape;1701;p45"/>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2" name="Google Shape;1702;p45"/>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3" name="Google Shape;1703;p45"/>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4" name="Google Shape;1704;p45"/>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45"/>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6" name="Google Shape;1706;p45"/>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7" name="Google Shape;1707;p45"/>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8" name="Google Shape;1708;p45"/>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45"/>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45"/>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45"/>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45"/>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45"/>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45"/>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45"/>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45"/>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45"/>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45"/>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45"/>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45"/>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45"/>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2" name="Google Shape;1722;p45"/>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3" name="Google Shape;1723;p45"/>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45"/>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45"/>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45"/>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45"/>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8" name="Google Shape;1728;p45"/>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9" name="Google Shape;1729;p45"/>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0" name="Google Shape;1730;p45"/>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1" name="Google Shape;1731;p45"/>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2" name="Google Shape;1732;p45"/>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3" name="Google Shape;1733;p45"/>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4" name="Google Shape;1734;p45"/>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5" name="Google Shape;1735;p45"/>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45"/>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45"/>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8" name="Google Shape;1738;p45"/>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9" name="Google Shape;1739;p45"/>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0" name="Google Shape;1740;p45"/>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1" name="Google Shape;1741;p45"/>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2" name="Google Shape;1742;p45"/>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3" name="Google Shape;1743;p45"/>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4" name="Google Shape;1744;p45"/>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5" name="Google Shape;1745;p45"/>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6" name="Google Shape;1746;p45"/>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7" name="Google Shape;1747;p45"/>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45"/>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45"/>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45"/>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45"/>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45"/>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45"/>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45"/>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45"/>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45"/>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45"/>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45"/>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45"/>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45"/>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45"/>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45"/>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45"/>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45"/>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45"/>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45"/>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45"/>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45"/>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9" name="Google Shape;1769;p45"/>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45"/>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1" name="Google Shape;1771;p45"/>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2" name="Google Shape;1772;p45"/>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3" name="Google Shape;1773;p45"/>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4" name="Google Shape;1774;p45"/>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45"/>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45"/>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45"/>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45"/>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45"/>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45"/>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1" name="Google Shape;1781;p45"/>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45"/>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45"/>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4" name="Google Shape;1784;p45"/>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45"/>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6" name="Google Shape;1786;p45"/>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7" name="Google Shape;1787;p45"/>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8" name="Google Shape;1788;p45"/>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9" name="Google Shape;1789;p45"/>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0" name="Google Shape;1790;p45"/>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1" name="Google Shape;1791;p45"/>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2" name="Google Shape;1792;p45"/>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3" name="Google Shape;1793;p45"/>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45"/>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45"/>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6" name="Google Shape;1796;p45"/>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7" name="Google Shape;1797;p45"/>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45"/>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45"/>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45"/>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45"/>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45"/>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45"/>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45"/>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45"/>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45"/>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45"/>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8" name="Google Shape;1808;p45"/>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45"/>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45"/>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45"/>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2" name="Google Shape;1812;p45"/>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45"/>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45"/>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5" name="Google Shape;1815;p45"/>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45"/>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45"/>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45"/>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45"/>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45"/>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45"/>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45"/>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45"/>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45"/>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5" name="Google Shape;1825;p45"/>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6" name="Google Shape;1826;p45"/>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7" name="Google Shape;1827;p45"/>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8" name="Google Shape;1828;p45"/>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9" name="Google Shape;1829;p45"/>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0" name="Google Shape;1830;p45"/>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1" name="Google Shape;1831;p45"/>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45"/>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45"/>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45"/>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45"/>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45"/>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7" name="Google Shape;1837;p45"/>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45"/>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45"/>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45"/>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45"/>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42" name="Google Shape;1842;p45"/>
            <p:cNvGrpSpPr/>
            <p:nvPr/>
          </p:nvGrpSpPr>
          <p:grpSpPr>
            <a:xfrm>
              <a:off x="3871486" y="368362"/>
              <a:ext cx="330894" cy="250785"/>
              <a:chOff x="6621095" y="1452181"/>
              <a:chExt cx="330894" cy="250785"/>
            </a:xfrm>
          </p:grpSpPr>
          <p:sp>
            <p:nvSpPr>
              <p:cNvPr id="1843" name="Google Shape;1843;p4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4" name="Google Shape;1844;p4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4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4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4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48" name="Google Shape;1848;p45"/>
            <p:cNvGrpSpPr/>
            <p:nvPr/>
          </p:nvGrpSpPr>
          <p:grpSpPr>
            <a:xfrm>
              <a:off x="4704106" y="852569"/>
              <a:ext cx="330894" cy="250785"/>
              <a:chOff x="6621095" y="1452181"/>
              <a:chExt cx="330894" cy="250785"/>
            </a:xfrm>
          </p:grpSpPr>
          <p:sp>
            <p:nvSpPr>
              <p:cNvPr id="1849" name="Google Shape;1849;p4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0" name="Google Shape;1850;p4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1" name="Google Shape;1851;p4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4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4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4" name="Google Shape;1854;p45"/>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45"/>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56" name="Google Shape;1856;p45"/>
            <p:cNvGrpSpPr/>
            <p:nvPr/>
          </p:nvGrpSpPr>
          <p:grpSpPr>
            <a:xfrm flipH="1">
              <a:off x="2446567" y="1414370"/>
              <a:ext cx="298963" cy="226660"/>
              <a:chOff x="6621095" y="1452181"/>
              <a:chExt cx="330894" cy="250785"/>
            </a:xfrm>
          </p:grpSpPr>
          <p:sp>
            <p:nvSpPr>
              <p:cNvPr id="1857" name="Google Shape;1857;p4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8" name="Google Shape;1858;p4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9" name="Google Shape;1859;p4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0" name="Google Shape;1860;p4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1" name="Google Shape;1861;p4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62" name="Google Shape;1862;p45"/>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3" name="Google Shape;1863;p45"/>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46"/>
          <p:cNvSpPr txBox="1"/>
          <p:nvPr>
            <p:ph type="title"/>
          </p:nvPr>
        </p:nvSpPr>
        <p:spPr>
          <a:xfrm>
            <a:off x="457200" y="605600"/>
            <a:ext cx="5640900" cy="6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Step 5: Evaluation</a:t>
            </a:r>
            <a:endParaRPr sz="4200"/>
          </a:p>
        </p:txBody>
      </p:sp>
      <p:sp>
        <p:nvSpPr>
          <p:cNvPr id="1869" name="Google Shape;1869;p46"/>
          <p:cNvSpPr txBox="1"/>
          <p:nvPr>
            <p:ph idx="1" type="body"/>
          </p:nvPr>
        </p:nvSpPr>
        <p:spPr>
          <a:xfrm>
            <a:off x="457200" y="1289300"/>
            <a:ext cx="7279500" cy="3347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See if model is any good. </a:t>
            </a:r>
            <a:endParaRPr/>
          </a:p>
          <a:p>
            <a:pPr indent="-342900" lvl="0" marL="457200" rtl="0" algn="l">
              <a:spcBef>
                <a:spcPts val="0"/>
              </a:spcBef>
              <a:spcAft>
                <a:spcPts val="0"/>
              </a:spcAft>
              <a:buSzPts val="1800"/>
              <a:buChar char="▸"/>
            </a:pPr>
            <a:r>
              <a:rPr lang="en"/>
              <a:t>Test the model on the 20% you set aside earlier</a:t>
            </a:r>
            <a:endParaRPr/>
          </a:p>
          <a:p>
            <a:pPr indent="-342900" lvl="1" marL="914400" rtl="0" algn="l">
              <a:spcBef>
                <a:spcPts val="0"/>
              </a:spcBef>
              <a:spcAft>
                <a:spcPts val="0"/>
              </a:spcAft>
              <a:buSzPts val="1800"/>
              <a:buChar char="▹"/>
            </a:pPr>
            <a:r>
              <a:rPr lang="en"/>
              <a:t>This data was never used to train model so it should be completely unknown to the system turning the testing. Run inputs </a:t>
            </a:r>
            <a:r>
              <a:rPr lang="en"/>
              <a:t>through</a:t>
            </a:r>
            <a:r>
              <a:rPr lang="en"/>
              <a:t> system and compare y_predicted, with the actual y value.</a:t>
            </a:r>
            <a:endParaRPr/>
          </a:p>
          <a:p>
            <a:pPr indent="-342900" lvl="0" marL="457200" rtl="0" algn="l">
              <a:spcBef>
                <a:spcPts val="0"/>
              </a:spcBef>
              <a:spcAft>
                <a:spcPts val="0"/>
              </a:spcAft>
              <a:buSzPts val="1800"/>
              <a:buChar char="▸"/>
            </a:pPr>
            <a:r>
              <a:rPr lang="en"/>
              <a:t>Also keep in mind that most models (good models) will display accuracy so you can </a:t>
            </a:r>
            <a:r>
              <a:rPr lang="en"/>
              <a:t>track</a:t>
            </a:r>
            <a:r>
              <a:rPr lang="en"/>
              <a:t> how accurate you model.</a:t>
            </a:r>
            <a:endParaRPr/>
          </a:p>
          <a:p>
            <a:pPr indent="-342900" lvl="1" marL="914400" rtl="0" algn="l">
              <a:spcBef>
                <a:spcPts val="0"/>
              </a:spcBef>
              <a:spcAft>
                <a:spcPts val="0"/>
              </a:spcAft>
              <a:buSzPts val="1800"/>
              <a:buChar char="▹"/>
            </a:pPr>
            <a:r>
              <a:rPr lang="en"/>
              <a:t>95 % usually sweet spot, 10/10</a:t>
            </a:r>
            <a:endParaRPr/>
          </a:p>
          <a:p>
            <a:pPr indent="-342900" lvl="1" marL="914400" rtl="0" algn="l">
              <a:spcBef>
                <a:spcPts val="0"/>
              </a:spcBef>
              <a:spcAft>
                <a:spcPts val="0"/>
              </a:spcAft>
              <a:buSzPts val="1800"/>
              <a:buChar char="▹"/>
            </a:pPr>
            <a:r>
              <a:rPr lang="en"/>
              <a:t>Anything over is not always a good thing</a:t>
            </a:r>
            <a:endParaRPr/>
          </a:p>
        </p:txBody>
      </p:sp>
      <p:sp>
        <p:nvSpPr>
          <p:cNvPr id="1870" name="Google Shape;1870;p4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4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76" name="Google Shape;1876;p47"/>
          <p:cNvPicPr preferRelativeResize="0"/>
          <p:nvPr/>
        </p:nvPicPr>
        <p:blipFill>
          <a:blip r:embed="rId3">
            <a:alphaModFix/>
          </a:blip>
          <a:stretch>
            <a:fillRect/>
          </a:stretch>
        </p:blipFill>
        <p:spPr>
          <a:xfrm>
            <a:off x="770025" y="145988"/>
            <a:ext cx="7715250" cy="904875"/>
          </a:xfrm>
          <a:prstGeom prst="rect">
            <a:avLst/>
          </a:prstGeom>
          <a:noFill/>
          <a:ln>
            <a:noFill/>
          </a:ln>
        </p:spPr>
      </p:pic>
      <p:pic>
        <p:nvPicPr>
          <p:cNvPr id="1877" name="Google Shape;1877;p47"/>
          <p:cNvPicPr preferRelativeResize="0"/>
          <p:nvPr/>
        </p:nvPicPr>
        <p:blipFill>
          <a:blip r:embed="rId4">
            <a:alphaModFix/>
          </a:blip>
          <a:stretch>
            <a:fillRect/>
          </a:stretch>
        </p:blipFill>
        <p:spPr>
          <a:xfrm>
            <a:off x="834175" y="1125575"/>
            <a:ext cx="1210400" cy="3868326"/>
          </a:xfrm>
          <a:prstGeom prst="rect">
            <a:avLst/>
          </a:prstGeom>
          <a:noFill/>
          <a:ln>
            <a:noFill/>
          </a:ln>
        </p:spPr>
      </p:pic>
      <p:pic>
        <p:nvPicPr>
          <p:cNvPr id="1878" name="Google Shape;1878;p47"/>
          <p:cNvPicPr preferRelativeResize="0"/>
          <p:nvPr/>
        </p:nvPicPr>
        <p:blipFill>
          <a:blip r:embed="rId5">
            <a:alphaModFix/>
          </a:blip>
          <a:stretch>
            <a:fillRect/>
          </a:stretch>
        </p:blipFill>
        <p:spPr>
          <a:xfrm>
            <a:off x="2292125" y="1125575"/>
            <a:ext cx="1041900" cy="3868325"/>
          </a:xfrm>
          <a:prstGeom prst="rect">
            <a:avLst/>
          </a:prstGeom>
          <a:noFill/>
          <a:ln>
            <a:noFill/>
          </a:ln>
        </p:spPr>
      </p:pic>
      <p:pic>
        <p:nvPicPr>
          <p:cNvPr id="1879" name="Google Shape;1879;p47"/>
          <p:cNvPicPr preferRelativeResize="0"/>
          <p:nvPr/>
        </p:nvPicPr>
        <p:blipFill>
          <a:blip r:embed="rId6">
            <a:alphaModFix/>
          </a:blip>
          <a:stretch>
            <a:fillRect/>
          </a:stretch>
        </p:blipFill>
        <p:spPr>
          <a:xfrm>
            <a:off x="3486425" y="1203297"/>
            <a:ext cx="3172250" cy="1254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48"/>
          <p:cNvSpPr txBox="1"/>
          <p:nvPr>
            <p:ph type="ctrTitle"/>
          </p:nvPr>
        </p:nvSpPr>
        <p:spPr>
          <a:xfrm>
            <a:off x="812125" y="2031025"/>
            <a:ext cx="49503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Step 6: </a:t>
            </a:r>
            <a:endParaRPr/>
          </a:p>
          <a:p>
            <a:pPr indent="0" lvl="0" marL="0" rtl="0" algn="l">
              <a:spcBef>
                <a:spcPts val="0"/>
              </a:spcBef>
              <a:spcAft>
                <a:spcPts val="0"/>
              </a:spcAft>
              <a:buNone/>
            </a:pPr>
            <a:r>
              <a:rPr lang="en" sz="4500"/>
              <a:t>Parameter Tuning</a:t>
            </a:r>
            <a:endParaRPr sz="4500"/>
          </a:p>
        </p:txBody>
      </p:sp>
      <p:sp>
        <p:nvSpPr>
          <p:cNvPr id="1885" name="Google Shape;1885;p48"/>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8 steps to Machine Learning</a:t>
            </a:r>
            <a:endParaRPr/>
          </a:p>
        </p:txBody>
      </p:sp>
      <p:sp>
        <p:nvSpPr>
          <p:cNvPr id="1886" name="Google Shape;1886;p4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6</a:t>
            </a:r>
            <a:endParaRPr b="1" sz="3600">
              <a:solidFill>
                <a:schemeClr val="lt1"/>
              </a:solidFill>
              <a:latin typeface="Barlow"/>
              <a:ea typeface="Barlow"/>
              <a:cs typeface="Barlow"/>
              <a:sym typeface="Barlow"/>
            </a:endParaRPr>
          </a:p>
        </p:txBody>
      </p:sp>
      <p:grpSp>
        <p:nvGrpSpPr>
          <p:cNvPr id="1887" name="Google Shape;1887;p48"/>
          <p:cNvGrpSpPr/>
          <p:nvPr/>
        </p:nvGrpSpPr>
        <p:grpSpPr>
          <a:xfrm>
            <a:off x="5656385" y="1111450"/>
            <a:ext cx="3205929" cy="2998946"/>
            <a:chOff x="2181300" y="231400"/>
            <a:chExt cx="4262637" cy="4762499"/>
          </a:xfrm>
        </p:grpSpPr>
        <p:sp>
          <p:nvSpPr>
            <p:cNvPr id="1888" name="Google Shape;1888;p48"/>
            <p:cNvSpPr/>
            <p:nvPr/>
          </p:nvSpPr>
          <p:spPr>
            <a:xfrm>
              <a:off x="4504120" y="3382365"/>
              <a:ext cx="236644" cy="133254"/>
            </a:xfrm>
            <a:custGeom>
              <a:rect b="b" l="l" r="r" t="t"/>
              <a:pathLst>
                <a:path extrusionOk="0" h="133254" w="236644">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48"/>
            <p:cNvSpPr/>
            <p:nvPr/>
          </p:nvSpPr>
          <p:spPr>
            <a:xfrm>
              <a:off x="5178128" y="3780033"/>
              <a:ext cx="236549" cy="133254"/>
            </a:xfrm>
            <a:custGeom>
              <a:rect b="b" l="l" r="r" t="t"/>
              <a:pathLst>
                <a:path extrusionOk="0" h="133254" w="236549">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0" name="Google Shape;1890;p48"/>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1" name="Google Shape;1891;p48"/>
            <p:cNvSpPr/>
            <p:nvPr/>
          </p:nvSpPr>
          <p:spPr>
            <a:xfrm>
              <a:off x="4629475" y="2174500"/>
              <a:ext cx="494671" cy="1273873"/>
            </a:xfrm>
            <a:custGeom>
              <a:rect b="b" l="l" r="r" t="t"/>
              <a:pathLst>
                <a:path extrusionOk="0" h="1273873" w="494671">
                  <a:moveTo>
                    <a:pt x="118227" y="1273873"/>
                  </a:moveTo>
                  <a:lnTo>
                    <a:pt x="0" y="1205484"/>
                  </a:lnTo>
                  <a:lnTo>
                    <a:pt x="376540" y="0"/>
                  </a:lnTo>
                  <a:lnTo>
                    <a:pt x="494672" y="68389"/>
                  </a:lnTo>
                  <a:lnTo>
                    <a:pt x="118227" y="127387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2" name="Google Shape;1892;p48"/>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48"/>
            <p:cNvSpPr/>
            <p:nvPr/>
          </p:nvSpPr>
          <p:spPr>
            <a:xfrm>
              <a:off x="5160832" y="2249175"/>
              <a:ext cx="281692" cy="1586388"/>
            </a:xfrm>
            <a:custGeom>
              <a:rect b="b" l="l" r="r" t="t"/>
              <a:pathLst>
                <a:path extrusionOk="0" h="1586388" w="281692">
                  <a:moveTo>
                    <a:pt x="281692" y="1586389"/>
                  </a:moveTo>
                  <a:lnTo>
                    <a:pt x="162610" y="1517428"/>
                  </a:lnTo>
                  <a:lnTo>
                    <a:pt x="0" y="0"/>
                  </a:lnTo>
                  <a:lnTo>
                    <a:pt x="118227" y="68485"/>
                  </a:lnTo>
                  <a:lnTo>
                    <a:pt x="281692" y="1586389"/>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48"/>
            <p:cNvSpPr/>
            <p:nvPr/>
          </p:nvSpPr>
          <p:spPr>
            <a:xfrm>
              <a:off x="5078053" y="2296515"/>
              <a:ext cx="281692" cy="1586388"/>
            </a:xfrm>
            <a:custGeom>
              <a:rect b="b" l="l" r="r" t="t"/>
              <a:pathLst>
                <a:path extrusionOk="0" h="1586388" w="281692">
                  <a:moveTo>
                    <a:pt x="281692" y="1586389"/>
                  </a:moveTo>
                  <a:lnTo>
                    <a:pt x="162610" y="1517428"/>
                  </a:lnTo>
                  <a:lnTo>
                    <a:pt x="0" y="0"/>
                  </a:lnTo>
                  <a:lnTo>
                    <a:pt x="118227" y="68390"/>
                  </a:lnTo>
                  <a:lnTo>
                    <a:pt x="281692" y="158638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48"/>
            <p:cNvSpPr/>
            <p:nvPr/>
          </p:nvSpPr>
          <p:spPr>
            <a:xfrm>
              <a:off x="4075404" y="1596713"/>
              <a:ext cx="2321774" cy="1343501"/>
            </a:xfrm>
            <a:custGeom>
              <a:rect b="b" l="l" r="r" t="t"/>
              <a:pathLst>
                <a:path extrusionOk="0" h="1343501" w="2321774">
                  <a:moveTo>
                    <a:pt x="2221415" y="1343501"/>
                  </a:moveTo>
                  <a:lnTo>
                    <a:pt x="0" y="58103"/>
                  </a:lnTo>
                  <a:lnTo>
                    <a:pt x="100360" y="0"/>
                  </a:lnTo>
                  <a:lnTo>
                    <a:pt x="2321775" y="1285399"/>
                  </a:lnTo>
                  <a:lnTo>
                    <a:pt x="2221415" y="134350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48"/>
            <p:cNvSpPr/>
            <p:nvPr/>
          </p:nvSpPr>
          <p:spPr>
            <a:xfrm>
              <a:off x="4075404" y="1654530"/>
              <a:ext cx="2221415" cy="1401603"/>
            </a:xfrm>
            <a:custGeom>
              <a:rect b="b" l="l" r="r" t="t"/>
              <a:pathLst>
                <a:path extrusionOk="0" h="1401603" w="2221415">
                  <a:moveTo>
                    <a:pt x="2221415" y="1401604"/>
                  </a:moveTo>
                  <a:lnTo>
                    <a:pt x="0" y="116205"/>
                  </a:lnTo>
                  <a:lnTo>
                    <a:pt x="0" y="0"/>
                  </a:lnTo>
                  <a:lnTo>
                    <a:pt x="2221415" y="1285399"/>
                  </a:lnTo>
                  <a:lnTo>
                    <a:pt x="2221415" y="140160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48"/>
            <p:cNvSpPr/>
            <p:nvPr/>
          </p:nvSpPr>
          <p:spPr>
            <a:xfrm>
              <a:off x="4206176" y="231400"/>
              <a:ext cx="2045689" cy="2621660"/>
            </a:xfrm>
            <a:custGeom>
              <a:rect b="b" l="l" r="r" t="t"/>
              <a:pathLst>
                <a:path extrusionOk="0" h="2621660" w="2045689">
                  <a:moveTo>
                    <a:pt x="2045690" y="2621661"/>
                  </a:moveTo>
                  <a:lnTo>
                    <a:pt x="0" y="1437894"/>
                  </a:lnTo>
                  <a:lnTo>
                    <a:pt x="0" y="0"/>
                  </a:lnTo>
                  <a:lnTo>
                    <a:pt x="2045690" y="1183767"/>
                  </a:lnTo>
                  <a:lnTo>
                    <a:pt x="2045690" y="262166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8" name="Google Shape;1898;p48"/>
            <p:cNvSpPr/>
            <p:nvPr/>
          </p:nvSpPr>
          <p:spPr>
            <a:xfrm>
              <a:off x="6296819" y="2879159"/>
              <a:ext cx="101975" cy="176974"/>
            </a:xfrm>
            <a:custGeom>
              <a:rect b="b" l="l" r="r" t="t"/>
              <a:pathLst>
                <a:path extrusionOk="0" h="176974" w="101975">
                  <a:moveTo>
                    <a:pt x="101975" y="118015"/>
                  </a:moveTo>
                  <a:lnTo>
                    <a:pt x="0" y="176974"/>
                  </a:lnTo>
                  <a:lnTo>
                    <a:pt x="0" y="58960"/>
                  </a:lnTo>
                  <a:lnTo>
                    <a:pt x="101975" y="0"/>
                  </a:lnTo>
                  <a:lnTo>
                    <a:pt x="101975" y="118015"/>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9" name="Google Shape;1899;p48"/>
            <p:cNvSpPr/>
            <p:nvPr/>
          </p:nvSpPr>
          <p:spPr>
            <a:xfrm>
              <a:off x="4356811" y="496480"/>
              <a:ext cx="169452" cy="163353"/>
            </a:xfrm>
            <a:custGeom>
              <a:rect b="b" l="l" r="r" t="t"/>
              <a:pathLst>
                <a:path extrusionOk="0" h="163353" w="169452">
                  <a:moveTo>
                    <a:pt x="169453" y="163354"/>
                  </a:moveTo>
                  <a:lnTo>
                    <a:pt x="0" y="65341"/>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48"/>
            <p:cNvSpPr/>
            <p:nvPr/>
          </p:nvSpPr>
          <p:spPr>
            <a:xfrm>
              <a:off x="4598397" y="636212"/>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1" name="Google Shape;1901;p48"/>
            <p:cNvSpPr/>
            <p:nvPr/>
          </p:nvSpPr>
          <p:spPr>
            <a:xfrm>
              <a:off x="4356811" y="619924"/>
              <a:ext cx="169452" cy="163353"/>
            </a:xfrm>
            <a:custGeom>
              <a:rect b="b" l="l" r="r" t="t"/>
              <a:pathLst>
                <a:path extrusionOk="0" h="163353" w="169452">
                  <a:moveTo>
                    <a:pt x="169453" y="163354"/>
                  </a:moveTo>
                  <a:lnTo>
                    <a:pt x="0" y="65342"/>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2" name="Google Shape;1902;p48"/>
            <p:cNvSpPr/>
            <p:nvPr/>
          </p:nvSpPr>
          <p:spPr>
            <a:xfrm>
              <a:off x="4598397" y="759656"/>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48"/>
            <p:cNvSpPr/>
            <p:nvPr/>
          </p:nvSpPr>
          <p:spPr>
            <a:xfrm>
              <a:off x="4356811" y="761466"/>
              <a:ext cx="169452" cy="163448"/>
            </a:xfrm>
            <a:custGeom>
              <a:rect b="b" l="l" r="r" t="t"/>
              <a:pathLst>
                <a:path extrusionOk="0" h="163448" w="169452">
                  <a:moveTo>
                    <a:pt x="169453" y="163449"/>
                  </a:moveTo>
                  <a:lnTo>
                    <a:pt x="0" y="65437"/>
                  </a:lnTo>
                  <a:lnTo>
                    <a:pt x="0" y="0"/>
                  </a:lnTo>
                  <a:lnTo>
                    <a:pt x="169453" y="98107"/>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4" name="Google Shape;1904;p48"/>
            <p:cNvSpPr/>
            <p:nvPr/>
          </p:nvSpPr>
          <p:spPr>
            <a:xfrm>
              <a:off x="4598397" y="901293"/>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5" name="Google Shape;1905;p48"/>
            <p:cNvSpPr/>
            <p:nvPr/>
          </p:nvSpPr>
          <p:spPr>
            <a:xfrm>
              <a:off x="4356811" y="903102"/>
              <a:ext cx="169452" cy="163449"/>
            </a:xfrm>
            <a:custGeom>
              <a:rect b="b" l="l" r="r" t="t"/>
              <a:pathLst>
                <a:path extrusionOk="0" h="163449" w="169452">
                  <a:moveTo>
                    <a:pt x="169453" y="163449"/>
                  </a:moveTo>
                  <a:lnTo>
                    <a:pt x="0" y="65342"/>
                  </a:lnTo>
                  <a:lnTo>
                    <a:pt x="0" y="0"/>
                  </a:lnTo>
                  <a:lnTo>
                    <a:pt x="169453" y="98012"/>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6" name="Google Shape;1906;p48"/>
            <p:cNvSpPr/>
            <p:nvPr/>
          </p:nvSpPr>
          <p:spPr>
            <a:xfrm>
              <a:off x="4598397" y="1042929"/>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7" name="Google Shape;1907;p48"/>
            <p:cNvSpPr/>
            <p:nvPr/>
          </p:nvSpPr>
          <p:spPr>
            <a:xfrm>
              <a:off x="5115879" y="982814"/>
              <a:ext cx="204046" cy="276142"/>
            </a:xfrm>
            <a:custGeom>
              <a:rect b="b" l="l" r="r" t="t"/>
              <a:pathLst>
                <a:path extrusionOk="0" h="276142" w="204046">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8" name="Google Shape;1908;p48"/>
            <p:cNvSpPr/>
            <p:nvPr/>
          </p:nvSpPr>
          <p:spPr>
            <a:xfrm>
              <a:off x="5297876" y="1025975"/>
              <a:ext cx="199579" cy="260699"/>
            </a:xfrm>
            <a:custGeom>
              <a:rect b="b" l="l" r="r" t="t"/>
              <a:pathLst>
                <a:path extrusionOk="0" h="260699" w="199579">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9" name="Google Shape;1909;p48"/>
            <p:cNvSpPr/>
            <p:nvPr/>
          </p:nvSpPr>
          <p:spPr>
            <a:xfrm>
              <a:off x="5298541" y="1258956"/>
              <a:ext cx="212884" cy="276193"/>
            </a:xfrm>
            <a:custGeom>
              <a:rect b="b" l="l" r="r" t="t"/>
              <a:pathLst>
                <a:path extrusionOk="0" h="276193" w="212884">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0" name="Google Shape;1910;p48"/>
            <p:cNvSpPr/>
            <p:nvPr/>
          </p:nvSpPr>
          <p:spPr>
            <a:xfrm>
              <a:off x="5084706" y="1024070"/>
              <a:ext cx="290055" cy="509778"/>
            </a:xfrm>
            <a:custGeom>
              <a:rect b="b" l="l" r="r" t="t"/>
              <a:pathLst>
                <a:path extrusionOk="0" h="509778" w="290055">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1" name="Google Shape;1911;p48"/>
            <p:cNvSpPr/>
            <p:nvPr/>
          </p:nvSpPr>
          <p:spPr>
            <a:xfrm>
              <a:off x="5705494" y="1324174"/>
              <a:ext cx="204331" cy="276159"/>
            </a:xfrm>
            <a:custGeom>
              <a:rect b="b" l="l" r="r" t="t"/>
              <a:pathLst>
                <a:path extrusionOk="0" h="276159" w="204331">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2" name="Google Shape;1912;p48"/>
            <p:cNvSpPr/>
            <p:nvPr/>
          </p:nvSpPr>
          <p:spPr>
            <a:xfrm>
              <a:off x="5887776" y="1367351"/>
              <a:ext cx="199579" cy="260603"/>
            </a:xfrm>
            <a:custGeom>
              <a:rect b="b" l="l" r="r" t="t"/>
              <a:pathLst>
                <a:path extrusionOk="0" h="260603" w="199579">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3" name="Google Shape;1913;p48"/>
            <p:cNvSpPr/>
            <p:nvPr/>
          </p:nvSpPr>
          <p:spPr>
            <a:xfrm>
              <a:off x="5887776" y="1600333"/>
              <a:ext cx="213550" cy="276118"/>
            </a:xfrm>
            <a:custGeom>
              <a:rect b="b" l="l" r="r" t="t"/>
              <a:pathLst>
                <a:path extrusionOk="0" h="276118" w="21355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4" name="Google Shape;1914;p48"/>
            <p:cNvSpPr/>
            <p:nvPr/>
          </p:nvSpPr>
          <p:spPr>
            <a:xfrm>
              <a:off x="5674606" y="1365446"/>
              <a:ext cx="290055" cy="509682"/>
            </a:xfrm>
            <a:custGeom>
              <a:rect b="b" l="l" r="r" t="t"/>
              <a:pathLst>
                <a:path extrusionOk="0" h="509682" w="290055">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5" name="Google Shape;1915;p48"/>
            <p:cNvSpPr/>
            <p:nvPr/>
          </p:nvSpPr>
          <p:spPr>
            <a:xfrm>
              <a:off x="5115879" y="1943808"/>
              <a:ext cx="971477" cy="359289"/>
            </a:xfrm>
            <a:custGeom>
              <a:rect b="b" l="l" r="r" t="t"/>
              <a:pathLst>
                <a:path extrusionOk="0" h="359289" w="971477">
                  <a:moveTo>
                    <a:pt x="0" y="102961"/>
                  </a:moveTo>
                  <a:cubicBezTo>
                    <a:pt x="0" y="102961"/>
                    <a:pt x="144553" y="-173264"/>
                    <a:pt x="511684" y="179161"/>
                  </a:cubicBezTo>
                  <a:cubicBezTo>
                    <a:pt x="878815" y="531586"/>
                    <a:pt x="971477" y="258218"/>
                    <a:pt x="971477" y="258218"/>
                  </a:cubicBezTo>
                </a:path>
              </a:pathLst>
            </a:custGeom>
            <a:noFill/>
            <a:ln cap="flat" cmpd="sng" w="13475">
              <a:solidFill>
                <a:srgbClr val="D6D8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48"/>
            <p:cNvSpPr/>
            <p:nvPr/>
          </p:nvSpPr>
          <p:spPr>
            <a:xfrm rot="-1801764">
              <a:off x="5403245" y="1931037"/>
              <a:ext cx="49945" cy="86600"/>
            </a:xfrm>
            <a:custGeom>
              <a:rect b="b" l="l" r="r" t="t"/>
              <a:pathLst>
                <a:path extrusionOk="0" h="86677" w="49989">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7" name="Google Shape;1917;p48"/>
            <p:cNvSpPr/>
            <p:nvPr/>
          </p:nvSpPr>
          <p:spPr>
            <a:xfrm rot="-1801764">
              <a:off x="5143652" y="1930529"/>
              <a:ext cx="49945" cy="86600"/>
            </a:xfrm>
            <a:custGeom>
              <a:rect b="b" l="l" r="r" t="t"/>
              <a:pathLst>
                <a:path extrusionOk="0" h="86677" w="49989">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8" name="Google Shape;1918;p48"/>
            <p:cNvSpPr/>
            <p:nvPr/>
          </p:nvSpPr>
          <p:spPr>
            <a:xfrm rot="-1790023">
              <a:off x="5694653" y="2149239"/>
              <a:ext cx="50164" cy="86979"/>
            </a:xfrm>
            <a:custGeom>
              <a:rect b="b" l="l" r="r" t="t"/>
              <a:pathLst>
                <a:path extrusionOk="0" h="86976" w="50162">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48"/>
            <p:cNvSpPr/>
            <p:nvPr/>
          </p:nvSpPr>
          <p:spPr>
            <a:xfrm rot="-1801764">
              <a:off x="5993267" y="2236949"/>
              <a:ext cx="49945" cy="86600"/>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0" name="Google Shape;1920;p48"/>
            <p:cNvSpPr/>
            <p:nvPr/>
          </p:nvSpPr>
          <p:spPr>
            <a:xfrm>
              <a:off x="4356811" y="1418691"/>
              <a:ext cx="57973" cy="235172"/>
            </a:xfrm>
            <a:custGeom>
              <a:rect b="b" l="l" r="r" t="t"/>
              <a:pathLst>
                <a:path extrusionOk="0" h="235172" w="57973">
                  <a:moveTo>
                    <a:pt x="57973" y="235172"/>
                  </a:moveTo>
                  <a:lnTo>
                    <a:pt x="0" y="201549"/>
                  </a:lnTo>
                  <a:lnTo>
                    <a:pt x="0" y="0"/>
                  </a:lnTo>
                  <a:lnTo>
                    <a:pt x="57973" y="33623"/>
                  </a:lnTo>
                  <a:lnTo>
                    <a:pt x="57973" y="23517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1" name="Google Shape;1921;p48"/>
            <p:cNvSpPr/>
            <p:nvPr/>
          </p:nvSpPr>
          <p:spPr>
            <a:xfrm>
              <a:off x="4517330" y="1440789"/>
              <a:ext cx="58068" cy="305942"/>
            </a:xfrm>
            <a:custGeom>
              <a:rect b="b" l="l" r="r" t="t"/>
              <a:pathLst>
                <a:path extrusionOk="0" h="305942" w="58068">
                  <a:moveTo>
                    <a:pt x="58068" y="305943"/>
                  </a:moveTo>
                  <a:lnTo>
                    <a:pt x="0" y="272320"/>
                  </a:lnTo>
                  <a:lnTo>
                    <a:pt x="0" y="0"/>
                  </a:lnTo>
                  <a:lnTo>
                    <a:pt x="58068" y="33623"/>
                  </a:lnTo>
                  <a:lnTo>
                    <a:pt x="58068" y="30594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48"/>
            <p:cNvSpPr/>
            <p:nvPr/>
          </p:nvSpPr>
          <p:spPr>
            <a:xfrm>
              <a:off x="4677849" y="1415738"/>
              <a:ext cx="58067" cy="423862"/>
            </a:xfrm>
            <a:custGeom>
              <a:rect b="b" l="l" r="r" t="t"/>
              <a:pathLst>
                <a:path extrusionOk="0" h="423862" w="58067">
                  <a:moveTo>
                    <a:pt x="58068" y="423863"/>
                  </a:moveTo>
                  <a:lnTo>
                    <a:pt x="0" y="390335"/>
                  </a:lnTo>
                  <a:lnTo>
                    <a:pt x="0" y="0"/>
                  </a:lnTo>
                  <a:lnTo>
                    <a:pt x="58068" y="33528"/>
                  </a:lnTo>
                  <a:lnTo>
                    <a:pt x="58068" y="423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48"/>
            <p:cNvSpPr/>
            <p:nvPr/>
          </p:nvSpPr>
          <p:spPr>
            <a:xfrm>
              <a:off x="4838368" y="1414214"/>
              <a:ext cx="58068" cy="518255"/>
            </a:xfrm>
            <a:custGeom>
              <a:rect b="b" l="l" r="r" t="t"/>
              <a:pathLst>
                <a:path extrusionOk="0" h="518255" w="58068">
                  <a:moveTo>
                    <a:pt x="58068" y="518255"/>
                  </a:moveTo>
                  <a:lnTo>
                    <a:pt x="0" y="484727"/>
                  </a:lnTo>
                  <a:lnTo>
                    <a:pt x="0" y="0"/>
                  </a:lnTo>
                  <a:lnTo>
                    <a:pt x="58068" y="33528"/>
                  </a:lnTo>
                  <a:lnTo>
                    <a:pt x="58068" y="518255"/>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48"/>
            <p:cNvSpPr/>
            <p:nvPr/>
          </p:nvSpPr>
          <p:spPr>
            <a:xfrm>
              <a:off x="5343399" y="3731361"/>
              <a:ext cx="99124" cy="151542"/>
            </a:xfrm>
            <a:custGeom>
              <a:rect b="b" l="l" r="r" t="t"/>
              <a:pathLst>
                <a:path extrusionOk="0" h="151542" w="99124">
                  <a:moveTo>
                    <a:pt x="16347" y="151543"/>
                  </a:moveTo>
                  <a:lnTo>
                    <a:pt x="99124" y="104204"/>
                  </a:lnTo>
                  <a:lnTo>
                    <a:pt x="0" y="0"/>
                  </a:lnTo>
                  <a:lnTo>
                    <a:pt x="16347" y="15154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48"/>
            <p:cNvSpPr/>
            <p:nvPr/>
          </p:nvSpPr>
          <p:spPr>
            <a:xfrm>
              <a:off x="4678419" y="3350075"/>
              <a:ext cx="69282" cy="136588"/>
            </a:xfrm>
            <a:custGeom>
              <a:rect b="b" l="l" r="r" t="t"/>
              <a:pathLst>
                <a:path extrusionOk="0" h="136588" w="69282">
                  <a:moveTo>
                    <a:pt x="0" y="136588"/>
                  </a:moveTo>
                  <a:lnTo>
                    <a:pt x="69283" y="98298"/>
                  </a:lnTo>
                  <a:lnTo>
                    <a:pt x="42672" y="0"/>
                  </a:lnTo>
                  <a:lnTo>
                    <a:pt x="0" y="136588"/>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6" name="Google Shape;1926;p48"/>
            <p:cNvGrpSpPr/>
            <p:nvPr/>
          </p:nvGrpSpPr>
          <p:grpSpPr>
            <a:xfrm>
              <a:off x="3103642" y="4105408"/>
              <a:ext cx="746807" cy="516445"/>
              <a:chOff x="4884742" y="4921758"/>
              <a:chExt cx="746807" cy="516445"/>
            </a:xfrm>
          </p:grpSpPr>
          <p:sp>
            <p:nvSpPr>
              <p:cNvPr id="1927" name="Google Shape;1927;p48"/>
              <p:cNvSpPr/>
              <p:nvPr/>
            </p:nvSpPr>
            <p:spPr>
              <a:xfrm>
                <a:off x="4884742" y="505358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48"/>
              <p:cNvSpPr/>
              <p:nvPr/>
            </p:nvSpPr>
            <p:spPr>
              <a:xfrm>
                <a:off x="4966950" y="5004149"/>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9" name="Google Shape;1929;p48"/>
              <p:cNvSpPr/>
              <p:nvPr/>
            </p:nvSpPr>
            <p:spPr>
              <a:xfrm>
                <a:off x="4967045" y="5111781"/>
                <a:ext cx="65671" cy="87534"/>
              </a:xfrm>
              <a:custGeom>
                <a:rect b="b" l="l" r="r" t="t"/>
                <a:pathLst>
                  <a:path extrusionOk="0" h="87534" w="65671">
                    <a:moveTo>
                      <a:pt x="0" y="87534"/>
                    </a:moveTo>
                    <a:lnTo>
                      <a:pt x="0" y="0"/>
                    </a:lnTo>
                    <a:lnTo>
                      <a:pt x="65671" y="58579"/>
                    </a:lnTo>
                    <a:lnTo>
                      <a:pt x="0" y="87534"/>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0" name="Google Shape;1930;p48"/>
              <p:cNvSpPr/>
              <p:nvPr/>
            </p:nvSpPr>
            <p:spPr>
              <a:xfrm>
                <a:off x="5581465" y="5114067"/>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1" name="Google Shape;1931;p48"/>
              <p:cNvSpPr/>
              <p:nvPr/>
            </p:nvSpPr>
            <p:spPr>
              <a:xfrm>
                <a:off x="4966950" y="4921758"/>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2" name="Google Shape;1932;p48"/>
              <p:cNvSpPr/>
              <p:nvPr/>
            </p:nvSpPr>
            <p:spPr>
              <a:xfrm>
                <a:off x="5061432" y="4974074"/>
                <a:ext cx="475691" cy="275248"/>
              </a:xfrm>
              <a:custGeom>
                <a:rect b="b" l="l" r="r" t="t"/>
                <a:pathLst>
                  <a:path extrusionOk="0" h="275248" w="475691">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48"/>
              <p:cNvSpPr/>
              <p:nvPr/>
            </p:nvSpPr>
            <p:spPr>
              <a:xfrm>
                <a:off x="5061893" y="4990552"/>
                <a:ext cx="474809" cy="258770"/>
              </a:xfrm>
              <a:custGeom>
                <a:rect b="b" l="l" r="r" t="t"/>
                <a:pathLst>
                  <a:path extrusionOk="0" h="258770" w="474809">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48"/>
              <p:cNvSpPr/>
              <p:nvPr/>
            </p:nvSpPr>
            <p:spPr>
              <a:xfrm>
                <a:off x="5183826" y="5052822"/>
                <a:ext cx="221040" cy="139064"/>
              </a:xfrm>
              <a:custGeom>
                <a:rect b="b" l="l" r="r" t="t"/>
                <a:pathLst>
                  <a:path extrusionOk="0" h="139064" w="22104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48"/>
              <p:cNvSpPr/>
              <p:nvPr/>
            </p:nvSpPr>
            <p:spPr>
              <a:xfrm>
                <a:off x="5275158" y="5155977"/>
                <a:ext cx="14635" cy="19050"/>
              </a:xfrm>
              <a:custGeom>
                <a:rect b="b" l="l" r="r" t="t"/>
                <a:pathLst>
                  <a:path extrusionOk="0" h="19050" w="14635">
                    <a:moveTo>
                      <a:pt x="0" y="12859"/>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6" name="Google Shape;1936;p48"/>
              <p:cNvSpPr/>
              <p:nvPr/>
            </p:nvSpPr>
            <p:spPr>
              <a:xfrm>
                <a:off x="5370766" y="5164169"/>
                <a:ext cx="31647" cy="14763"/>
              </a:xfrm>
              <a:custGeom>
                <a:rect b="b" l="l" r="r" t="t"/>
                <a:pathLst>
                  <a:path extrusionOk="0" h="14763" w="31647">
                    <a:moveTo>
                      <a:pt x="31648" y="12859"/>
                    </a:moveTo>
                    <a:lnTo>
                      <a:pt x="31648" y="0"/>
                    </a:lnTo>
                    <a:lnTo>
                      <a:pt x="0" y="2381"/>
                    </a:lnTo>
                    <a:lnTo>
                      <a:pt x="18152" y="14764"/>
                    </a:lnTo>
                    <a:lnTo>
                      <a:pt x="31648"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7" name="Google Shape;1937;p48"/>
              <p:cNvSpPr/>
              <p:nvPr/>
            </p:nvSpPr>
            <p:spPr>
              <a:xfrm>
                <a:off x="5381410" y="5116639"/>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8" name="Google Shape;1938;p48"/>
              <p:cNvSpPr/>
              <p:nvPr/>
            </p:nvSpPr>
            <p:spPr>
              <a:xfrm>
                <a:off x="5307090" y="5121401"/>
                <a:ext cx="35639" cy="24669"/>
              </a:xfrm>
              <a:custGeom>
                <a:rect b="b" l="l" r="r" t="t"/>
                <a:pathLst>
                  <a:path extrusionOk="0" h="24669" w="35639">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48"/>
              <p:cNvSpPr/>
              <p:nvPr/>
            </p:nvSpPr>
            <p:spPr>
              <a:xfrm>
                <a:off x="5234481" y="5079968"/>
                <a:ext cx="44382" cy="29241"/>
              </a:xfrm>
              <a:custGeom>
                <a:rect b="b" l="l" r="r" t="t"/>
                <a:pathLst>
                  <a:path extrusionOk="0" h="29241" w="44382">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48"/>
              <p:cNvSpPr/>
              <p:nvPr/>
            </p:nvSpPr>
            <p:spPr>
              <a:xfrm>
                <a:off x="5275158" y="5056536"/>
                <a:ext cx="20623" cy="18383"/>
              </a:xfrm>
              <a:custGeom>
                <a:rect b="b" l="l" r="r" t="t"/>
                <a:pathLst>
                  <a:path extrusionOk="0" h="18383" w="20623">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48"/>
              <p:cNvSpPr/>
              <p:nvPr/>
            </p:nvSpPr>
            <p:spPr>
              <a:xfrm>
                <a:off x="5183351" y="5052726"/>
                <a:ext cx="19577" cy="14573"/>
              </a:xfrm>
              <a:custGeom>
                <a:rect b="b" l="l" r="r" t="t"/>
                <a:pathLst>
                  <a:path extrusionOk="0" h="14573" w="19577">
                    <a:moveTo>
                      <a:pt x="0" y="12859"/>
                    </a:moveTo>
                    <a:lnTo>
                      <a:pt x="0" y="0"/>
                    </a:lnTo>
                    <a:lnTo>
                      <a:pt x="19578" y="2096"/>
                    </a:lnTo>
                    <a:lnTo>
                      <a:pt x="13305" y="14573"/>
                    </a:lnTo>
                    <a:lnTo>
                      <a:pt x="0"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48"/>
              <p:cNvSpPr/>
              <p:nvPr/>
            </p:nvSpPr>
            <p:spPr>
              <a:xfrm>
                <a:off x="5184016" y="5095875"/>
                <a:ext cx="22524" cy="22764"/>
              </a:xfrm>
              <a:custGeom>
                <a:rect b="b" l="l" r="r" t="t"/>
                <a:pathLst>
                  <a:path extrusionOk="0" h="22764" w="22524">
                    <a:moveTo>
                      <a:pt x="0" y="13526"/>
                    </a:moveTo>
                    <a:lnTo>
                      <a:pt x="0" y="0"/>
                    </a:lnTo>
                    <a:lnTo>
                      <a:pt x="22524" y="0"/>
                    </a:lnTo>
                    <a:lnTo>
                      <a:pt x="17012" y="12097"/>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48"/>
              <p:cNvSpPr/>
              <p:nvPr/>
            </p:nvSpPr>
            <p:spPr>
              <a:xfrm>
                <a:off x="5183826" y="5039963"/>
                <a:ext cx="221034" cy="138969"/>
              </a:xfrm>
              <a:custGeom>
                <a:rect b="b" l="l" r="r" t="t"/>
                <a:pathLst>
                  <a:path extrusionOk="0" h="138969" w="221034">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44" name="Google Shape;1944;p48"/>
            <p:cNvGrpSpPr/>
            <p:nvPr/>
          </p:nvGrpSpPr>
          <p:grpSpPr>
            <a:xfrm>
              <a:off x="3213031" y="4002823"/>
              <a:ext cx="664504" cy="467011"/>
              <a:chOff x="4994131" y="4819173"/>
              <a:chExt cx="664504" cy="467011"/>
            </a:xfrm>
          </p:grpSpPr>
          <p:sp>
            <p:nvSpPr>
              <p:cNvPr id="1945" name="Google Shape;1945;p48"/>
              <p:cNvSpPr/>
              <p:nvPr/>
            </p:nvSpPr>
            <p:spPr>
              <a:xfrm>
                <a:off x="4994131" y="4901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6" name="Google Shape;1946;p48"/>
              <p:cNvSpPr/>
              <p:nvPr/>
            </p:nvSpPr>
            <p:spPr>
              <a:xfrm>
                <a:off x="4994226" y="5009197"/>
                <a:ext cx="65576" cy="87630"/>
              </a:xfrm>
              <a:custGeom>
                <a:rect b="b" l="l" r="r" t="t"/>
                <a:pathLst>
                  <a:path extrusionOk="0" h="87630" w="65576">
                    <a:moveTo>
                      <a:pt x="0" y="87630"/>
                    </a:moveTo>
                    <a:lnTo>
                      <a:pt x="0" y="0"/>
                    </a:lnTo>
                    <a:lnTo>
                      <a:pt x="65576"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48"/>
              <p:cNvSpPr/>
              <p:nvPr/>
            </p:nvSpPr>
            <p:spPr>
              <a:xfrm>
                <a:off x="5608645" y="5011483"/>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48"/>
              <p:cNvSpPr/>
              <p:nvPr/>
            </p:nvSpPr>
            <p:spPr>
              <a:xfrm>
                <a:off x="4994131" y="4819173"/>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48"/>
              <p:cNvSpPr/>
              <p:nvPr/>
            </p:nvSpPr>
            <p:spPr>
              <a:xfrm>
                <a:off x="5088612" y="4871585"/>
                <a:ext cx="475616" cy="275248"/>
              </a:xfrm>
              <a:custGeom>
                <a:rect b="b" l="l" r="r" t="t"/>
                <a:pathLst>
                  <a:path extrusionOk="0" h="275248" w="475616">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48"/>
              <p:cNvSpPr/>
              <p:nvPr/>
            </p:nvSpPr>
            <p:spPr>
              <a:xfrm>
                <a:off x="5089073" y="4888063"/>
                <a:ext cx="474714" cy="258770"/>
              </a:xfrm>
              <a:custGeom>
                <a:rect b="b" l="l" r="r" t="t"/>
                <a:pathLst>
                  <a:path extrusionOk="0" h="258770" w="474714">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48"/>
              <p:cNvSpPr/>
              <p:nvPr/>
            </p:nvSpPr>
            <p:spPr>
              <a:xfrm>
                <a:off x="5211197" y="4950333"/>
                <a:ext cx="220817" cy="138588"/>
              </a:xfrm>
              <a:custGeom>
                <a:rect b="b" l="l" r="r" t="t"/>
                <a:pathLst>
                  <a:path extrusionOk="0" h="138588" w="220817">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48"/>
              <p:cNvSpPr/>
              <p:nvPr/>
            </p:nvSpPr>
            <p:spPr>
              <a:xfrm>
                <a:off x="5302433" y="5053393"/>
                <a:ext cx="14635" cy="19050"/>
              </a:xfrm>
              <a:custGeom>
                <a:rect b="b" l="l" r="r" t="t"/>
                <a:pathLst>
                  <a:path extrusionOk="0" h="19050" w="14635">
                    <a:moveTo>
                      <a:pt x="0" y="12954"/>
                    </a:moveTo>
                    <a:cubicBezTo>
                      <a:pt x="0" y="12001"/>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48"/>
              <p:cNvSpPr/>
              <p:nvPr/>
            </p:nvSpPr>
            <p:spPr>
              <a:xfrm>
                <a:off x="5397946" y="5061584"/>
                <a:ext cx="31647" cy="14858"/>
              </a:xfrm>
              <a:custGeom>
                <a:rect b="b" l="l" r="r" t="t"/>
                <a:pathLst>
                  <a:path extrusionOk="0" h="14858" w="31647">
                    <a:moveTo>
                      <a:pt x="31648" y="12954"/>
                    </a:moveTo>
                    <a:lnTo>
                      <a:pt x="31648" y="0"/>
                    </a:lnTo>
                    <a:lnTo>
                      <a:pt x="0" y="2477"/>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48"/>
              <p:cNvSpPr/>
              <p:nvPr/>
            </p:nvSpPr>
            <p:spPr>
              <a:xfrm>
                <a:off x="5408591" y="5014055"/>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5" name="Google Shape;1955;p48"/>
              <p:cNvSpPr/>
              <p:nvPr/>
            </p:nvSpPr>
            <p:spPr>
              <a:xfrm>
                <a:off x="5334271" y="5018913"/>
                <a:ext cx="35639" cy="24669"/>
              </a:xfrm>
              <a:custGeom>
                <a:rect b="b" l="l" r="r" t="t"/>
                <a:pathLst>
                  <a:path extrusionOk="0" h="24669" w="35639">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48"/>
              <p:cNvSpPr/>
              <p:nvPr/>
            </p:nvSpPr>
            <p:spPr>
              <a:xfrm>
                <a:off x="5261567" y="4977479"/>
                <a:ext cx="44382" cy="29146"/>
              </a:xfrm>
              <a:custGeom>
                <a:rect b="b" l="l" r="r" t="t"/>
                <a:pathLst>
                  <a:path extrusionOk="0" h="29146" w="44382">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48"/>
              <p:cNvSpPr/>
              <p:nvPr/>
            </p:nvSpPr>
            <p:spPr>
              <a:xfrm>
                <a:off x="5302338" y="4953952"/>
                <a:ext cx="20528" cy="18478"/>
              </a:xfrm>
              <a:custGeom>
                <a:rect b="b" l="l" r="r" t="t"/>
                <a:pathLst>
                  <a:path extrusionOk="0" h="18478" w="20528">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48"/>
              <p:cNvSpPr/>
              <p:nvPr/>
            </p:nvSpPr>
            <p:spPr>
              <a:xfrm>
                <a:off x="5210437" y="4950142"/>
                <a:ext cx="19672" cy="14668"/>
              </a:xfrm>
              <a:custGeom>
                <a:rect b="b" l="l" r="r" t="t"/>
                <a:pathLst>
                  <a:path extrusionOk="0" h="14668" w="19672">
                    <a:moveTo>
                      <a:pt x="0" y="12954"/>
                    </a:moveTo>
                    <a:lnTo>
                      <a:pt x="0" y="0"/>
                    </a:lnTo>
                    <a:lnTo>
                      <a:pt x="19673"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48"/>
              <p:cNvSpPr/>
              <p:nvPr/>
            </p:nvSpPr>
            <p:spPr>
              <a:xfrm>
                <a:off x="5211197" y="4993481"/>
                <a:ext cx="22524" cy="22764"/>
              </a:xfrm>
              <a:custGeom>
                <a:rect b="b" l="l" r="r" t="t"/>
                <a:pathLst>
                  <a:path extrusionOk="0" h="22764" w="22524">
                    <a:moveTo>
                      <a:pt x="0" y="13430"/>
                    </a:moveTo>
                    <a:lnTo>
                      <a:pt x="0" y="0"/>
                    </a:lnTo>
                    <a:lnTo>
                      <a:pt x="22524"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48"/>
              <p:cNvSpPr/>
              <p:nvPr/>
            </p:nvSpPr>
            <p:spPr>
              <a:xfrm>
                <a:off x="5211197" y="4937378"/>
                <a:ext cx="220817" cy="139065"/>
              </a:xfrm>
              <a:custGeom>
                <a:rect b="b" l="l" r="r" t="t"/>
                <a:pathLst>
                  <a:path extrusionOk="0" h="139065" w="220817">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61" name="Google Shape;1961;p48"/>
            <p:cNvGrpSpPr/>
            <p:nvPr/>
          </p:nvGrpSpPr>
          <p:grpSpPr>
            <a:xfrm>
              <a:off x="3192597" y="3904144"/>
              <a:ext cx="664599" cy="467011"/>
              <a:chOff x="4973697" y="4720494"/>
              <a:chExt cx="664599" cy="467011"/>
            </a:xfrm>
          </p:grpSpPr>
          <p:sp>
            <p:nvSpPr>
              <p:cNvPr id="1962" name="Google Shape;1962;p48"/>
              <p:cNvSpPr/>
              <p:nvPr/>
            </p:nvSpPr>
            <p:spPr>
              <a:xfrm>
                <a:off x="4973697" y="480288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48"/>
              <p:cNvSpPr/>
              <p:nvPr/>
            </p:nvSpPr>
            <p:spPr>
              <a:xfrm>
                <a:off x="4973792" y="491051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48"/>
              <p:cNvSpPr/>
              <p:nvPr/>
            </p:nvSpPr>
            <p:spPr>
              <a:xfrm>
                <a:off x="5588212" y="4912804"/>
                <a:ext cx="50084" cy="118109"/>
              </a:xfrm>
              <a:custGeom>
                <a:rect b="b" l="l" r="r" t="t"/>
                <a:pathLst>
                  <a:path extrusionOk="0" h="118109" w="50084">
                    <a:moveTo>
                      <a:pt x="50085" y="0"/>
                    </a:moveTo>
                    <a:lnTo>
                      <a:pt x="50085" y="82391"/>
                    </a:lnTo>
                    <a:lnTo>
                      <a:pt x="16536"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48"/>
              <p:cNvSpPr/>
              <p:nvPr/>
            </p:nvSpPr>
            <p:spPr>
              <a:xfrm>
                <a:off x="4973697" y="472049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48"/>
              <p:cNvSpPr/>
              <p:nvPr/>
            </p:nvSpPr>
            <p:spPr>
              <a:xfrm>
                <a:off x="5068198" y="4772810"/>
                <a:ext cx="475691" cy="275343"/>
              </a:xfrm>
              <a:custGeom>
                <a:rect b="b" l="l" r="r" t="t"/>
                <a:pathLst>
                  <a:path extrusionOk="0" h="275343" w="475691">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7" name="Google Shape;1967;p48"/>
              <p:cNvSpPr/>
              <p:nvPr/>
            </p:nvSpPr>
            <p:spPr>
              <a:xfrm>
                <a:off x="5068640" y="4789288"/>
                <a:ext cx="474809" cy="258865"/>
              </a:xfrm>
              <a:custGeom>
                <a:rect b="b" l="l" r="r" t="t"/>
                <a:pathLst>
                  <a:path extrusionOk="0" h="258865" w="474809">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48"/>
              <p:cNvSpPr/>
              <p:nvPr/>
            </p:nvSpPr>
            <p:spPr>
              <a:xfrm>
                <a:off x="5190479" y="4851558"/>
                <a:ext cx="221040" cy="139065"/>
              </a:xfrm>
              <a:custGeom>
                <a:rect b="b" l="l" r="r" t="t"/>
                <a:pathLst>
                  <a:path extrusionOk="0" h="139065" w="22104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48"/>
              <p:cNvSpPr/>
              <p:nvPr/>
            </p:nvSpPr>
            <p:spPr>
              <a:xfrm>
                <a:off x="5282000" y="4954714"/>
                <a:ext cx="14540" cy="19050"/>
              </a:xfrm>
              <a:custGeom>
                <a:rect b="b" l="l" r="r" t="t"/>
                <a:pathLst>
                  <a:path extrusionOk="0" h="19050" w="14540">
                    <a:moveTo>
                      <a:pt x="0" y="12954"/>
                    </a:moveTo>
                    <a:cubicBezTo>
                      <a:pt x="0" y="12002"/>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0" name="Google Shape;1970;p48"/>
              <p:cNvSpPr/>
              <p:nvPr/>
            </p:nvSpPr>
            <p:spPr>
              <a:xfrm>
                <a:off x="5377608" y="4962906"/>
                <a:ext cx="31552" cy="14858"/>
              </a:xfrm>
              <a:custGeom>
                <a:rect b="b" l="l" r="r" t="t"/>
                <a:pathLst>
                  <a:path extrusionOk="0" h="14858" w="31552">
                    <a:moveTo>
                      <a:pt x="31552" y="12859"/>
                    </a:moveTo>
                    <a:lnTo>
                      <a:pt x="31552" y="0"/>
                    </a:lnTo>
                    <a:lnTo>
                      <a:pt x="0" y="2381"/>
                    </a:lnTo>
                    <a:lnTo>
                      <a:pt x="18152" y="14859"/>
                    </a:lnTo>
                    <a:lnTo>
                      <a:pt x="31552"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1" name="Google Shape;1971;p48"/>
              <p:cNvSpPr/>
              <p:nvPr/>
            </p:nvSpPr>
            <p:spPr>
              <a:xfrm>
                <a:off x="5388158" y="491537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48"/>
              <p:cNvSpPr/>
              <p:nvPr/>
            </p:nvSpPr>
            <p:spPr>
              <a:xfrm>
                <a:off x="5313838" y="4920138"/>
                <a:ext cx="35639" cy="24765"/>
              </a:xfrm>
              <a:custGeom>
                <a:rect b="b" l="l" r="r" t="t"/>
                <a:pathLst>
                  <a:path extrusionOk="0" h="24765"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48"/>
              <p:cNvSpPr/>
              <p:nvPr/>
            </p:nvSpPr>
            <p:spPr>
              <a:xfrm>
                <a:off x="5241229" y="4878705"/>
                <a:ext cx="44382" cy="29241"/>
              </a:xfrm>
              <a:custGeom>
                <a:rect b="b" l="l" r="r" t="t"/>
                <a:pathLst>
                  <a:path extrusionOk="0" h="29241" w="44382">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48"/>
              <p:cNvSpPr/>
              <p:nvPr/>
            </p:nvSpPr>
            <p:spPr>
              <a:xfrm>
                <a:off x="5282000" y="4855273"/>
                <a:ext cx="20528" cy="18478"/>
              </a:xfrm>
              <a:custGeom>
                <a:rect b="b" l="l" r="r" t="t"/>
                <a:pathLst>
                  <a:path extrusionOk="0" h="18478" w="20528">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5" name="Google Shape;1975;p48"/>
              <p:cNvSpPr/>
              <p:nvPr/>
            </p:nvSpPr>
            <p:spPr>
              <a:xfrm>
                <a:off x="5190099" y="4851463"/>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48"/>
              <p:cNvSpPr/>
              <p:nvPr/>
            </p:nvSpPr>
            <p:spPr>
              <a:xfrm>
                <a:off x="5190859" y="4894802"/>
                <a:ext cx="22428" cy="22764"/>
              </a:xfrm>
              <a:custGeom>
                <a:rect b="b" l="l" r="r" t="t"/>
                <a:pathLst>
                  <a:path extrusionOk="0" h="22764" w="22428">
                    <a:moveTo>
                      <a:pt x="0" y="13430"/>
                    </a:moveTo>
                    <a:lnTo>
                      <a:pt x="0" y="0"/>
                    </a:lnTo>
                    <a:lnTo>
                      <a:pt x="22429"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7" name="Google Shape;1977;p48"/>
              <p:cNvSpPr/>
              <p:nvPr/>
            </p:nvSpPr>
            <p:spPr>
              <a:xfrm>
                <a:off x="5190764" y="4838795"/>
                <a:ext cx="221036" cy="139064"/>
              </a:xfrm>
              <a:custGeom>
                <a:rect b="b" l="l" r="r" t="t"/>
                <a:pathLst>
                  <a:path extrusionOk="0" h="139064" w="221036">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78" name="Google Shape;1978;p48"/>
            <p:cNvGrpSpPr/>
            <p:nvPr/>
          </p:nvGrpSpPr>
          <p:grpSpPr>
            <a:xfrm>
              <a:off x="3220919" y="3808894"/>
              <a:ext cx="664504" cy="467011"/>
              <a:chOff x="5002019" y="4625244"/>
              <a:chExt cx="664504" cy="467011"/>
            </a:xfrm>
          </p:grpSpPr>
          <p:sp>
            <p:nvSpPr>
              <p:cNvPr id="1979" name="Google Shape;1979;p48"/>
              <p:cNvSpPr/>
              <p:nvPr/>
            </p:nvSpPr>
            <p:spPr>
              <a:xfrm>
                <a:off x="5002019" y="470763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0" name="Google Shape;1980;p48"/>
              <p:cNvSpPr/>
              <p:nvPr/>
            </p:nvSpPr>
            <p:spPr>
              <a:xfrm>
                <a:off x="5002019" y="481526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1" name="Google Shape;1981;p48"/>
              <p:cNvSpPr/>
              <p:nvPr/>
            </p:nvSpPr>
            <p:spPr>
              <a:xfrm>
                <a:off x="5616534" y="481755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48"/>
              <p:cNvSpPr/>
              <p:nvPr/>
            </p:nvSpPr>
            <p:spPr>
              <a:xfrm>
                <a:off x="5002019" y="462524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3" name="Google Shape;1983;p48"/>
              <p:cNvSpPr/>
              <p:nvPr/>
            </p:nvSpPr>
            <p:spPr>
              <a:xfrm>
                <a:off x="5096424" y="4677655"/>
                <a:ext cx="475693" cy="275248"/>
              </a:xfrm>
              <a:custGeom>
                <a:rect b="b" l="l" r="r" t="t"/>
                <a:pathLst>
                  <a:path extrusionOk="0" h="275248" w="475693">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48"/>
              <p:cNvSpPr/>
              <p:nvPr/>
            </p:nvSpPr>
            <p:spPr>
              <a:xfrm>
                <a:off x="5096866" y="4694134"/>
                <a:ext cx="474809" cy="258770"/>
              </a:xfrm>
              <a:custGeom>
                <a:rect b="b" l="l" r="r" t="t"/>
                <a:pathLst>
                  <a:path extrusionOk="0" h="258770" w="474809">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48"/>
              <p:cNvSpPr/>
              <p:nvPr/>
            </p:nvSpPr>
            <p:spPr>
              <a:xfrm>
                <a:off x="5218990" y="4756403"/>
                <a:ext cx="221102" cy="139065"/>
              </a:xfrm>
              <a:custGeom>
                <a:rect b="b" l="l" r="r" t="t"/>
                <a:pathLst>
                  <a:path extrusionOk="0" h="139065" w="221102">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6" name="Google Shape;1986;p48"/>
              <p:cNvSpPr/>
              <p:nvPr/>
            </p:nvSpPr>
            <p:spPr>
              <a:xfrm>
                <a:off x="5310227" y="4859464"/>
                <a:ext cx="14635" cy="19050"/>
              </a:xfrm>
              <a:custGeom>
                <a:rect b="b" l="l" r="r" t="t"/>
                <a:pathLst>
                  <a:path extrusionOk="0" h="19050" w="14635">
                    <a:moveTo>
                      <a:pt x="0" y="12954"/>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7" name="Google Shape;1987;p48"/>
              <p:cNvSpPr/>
              <p:nvPr/>
            </p:nvSpPr>
            <p:spPr>
              <a:xfrm>
                <a:off x="5405835" y="4867656"/>
                <a:ext cx="31647" cy="14858"/>
              </a:xfrm>
              <a:custGeom>
                <a:rect b="b" l="l" r="r" t="t"/>
                <a:pathLst>
                  <a:path extrusionOk="0" h="14858" w="31647">
                    <a:moveTo>
                      <a:pt x="31648" y="12954"/>
                    </a:moveTo>
                    <a:lnTo>
                      <a:pt x="31648" y="0"/>
                    </a:lnTo>
                    <a:lnTo>
                      <a:pt x="0" y="2476"/>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8" name="Google Shape;1988;p48"/>
              <p:cNvSpPr/>
              <p:nvPr/>
            </p:nvSpPr>
            <p:spPr>
              <a:xfrm>
                <a:off x="5416479" y="482012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9" name="Google Shape;1989;p48"/>
              <p:cNvSpPr/>
              <p:nvPr/>
            </p:nvSpPr>
            <p:spPr>
              <a:xfrm>
                <a:off x="5342159" y="4824983"/>
                <a:ext cx="35544" cy="24669"/>
              </a:xfrm>
              <a:custGeom>
                <a:rect b="b" l="l" r="r" t="t"/>
                <a:pathLst>
                  <a:path extrusionOk="0" h="24669" w="35544">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0" name="Google Shape;1990;p48"/>
              <p:cNvSpPr/>
              <p:nvPr/>
            </p:nvSpPr>
            <p:spPr>
              <a:xfrm>
                <a:off x="5269455" y="4783550"/>
                <a:ext cx="44382" cy="29241"/>
              </a:xfrm>
              <a:custGeom>
                <a:rect b="b" l="l" r="r" t="t"/>
                <a:pathLst>
                  <a:path extrusionOk="0" h="29241" w="44382">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48"/>
              <p:cNvSpPr/>
              <p:nvPr/>
            </p:nvSpPr>
            <p:spPr>
              <a:xfrm>
                <a:off x="5310227" y="4760118"/>
                <a:ext cx="20528" cy="18383"/>
              </a:xfrm>
              <a:custGeom>
                <a:rect b="b" l="l" r="r" t="t"/>
                <a:pathLst>
                  <a:path extrusionOk="0" h="18383" w="20528">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48"/>
              <p:cNvSpPr/>
              <p:nvPr/>
            </p:nvSpPr>
            <p:spPr>
              <a:xfrm>
                <a:off x="5218325" y="475621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48"/>
              <p:cNvSpPr/>
              <p:nvPr/>
            </p:nvSpPr>
            <p:spPr>
              <a:xfrm>
                <a:off x="5219085" y="4799552"/>
                <a:ext cx="22524" cy="22764"/>
              </a:xfrm>
              <a:custGeom>
                <a:rect b="b" l="l" r="r" t="t"/>
                <a:pathLst>
                  <a:path extrusionOk="0" h="22764" w="22524">
                    <a:moveTo>
                      <a:pt x="0" y="13430"/>
                    </a:moveTo>
                    <a:lnTo>
                      <a:pt x="0" y="0"/>
                    </a:lnTo>
                    <a:lnTo>
                      <a:pt x="22524"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48"/>
              <p:cNvSpPr/>
              <p:nvPr/>
            </p:nvSpPr>
            <p:spPr>
              <a:xfrm>
                <a:off x="5218990" y="4743450"/>
                <a:ext cx="221102" cy="139065"/>
              </a:xfrm>
              <a:custGeom>
                <a:rect b="b" l="l" r="r" t="t"/>
                <a:pathLst>
                  <a:path extrusionOk="0" h="139065" w="221102">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95" name="Google Shape;1995;p48"/>
            <p:cNvGrpSpPr/>
            <p:nvPr/>
          </p:nvGrpSpPr>
          <p:grpSpPr>
            <a:xfrm>
              <a:off x="3200486" y="3710215"/>
              <a:ext cx="664598" cy="467011"/>
              <a:chOff x="4981586" y="4526565"/>
              <a:chExt cx="664598" cy="467011"/>
            </a:xfrm>
          </p:grpSpPr>
          <p:sp>
            <p:nvSpPr>
              <p:cNvPr id="1996" name="Google Shape;1996;p48"/>
              <p:cNvSpPr/>
              <p:nvPr/>
            </p:nvSpPr>
            <p:spPr>
              <a:xfrm>
                <a:off x="4981586" y="4608957"/>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7" name="Google Shape;1997;p48"/>
              <p:cNvSpPr/>
              <p:nvPr/>
            </p:nvSpPr>
            <p:spPr>
              <a:xfrm>
                <a:off x="4981681" y="471658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48"/>
              <p:cNvSpPr/>
              <p:nvPr/>
            </p:nvSpPr>
            <p:spPr>
              <a:xfrm>
                <a:off x="5596100" y="4718875"/>
                <a:ext cx="50084" cy="118109"/>
              </a:xfrm>
              <a:custGeom>
                <a:rect b="b" l="l" r="r" t="t"/>
                <a:pathLst>
                  <a:path extrusionOk="0" h="118109" w="50084">
                    <a:moveTo>
                      <a:pt x="50085" y="0"/>
                    </a:moveTo>
                    <a:lnTo>
                      <a:pt x="50085" y="82391"/>
                    </a:lnTo>
                    <a:lnTo>
                      <a:pt x="16442" y="118110"/>
                    </a:lnTo>
                    <a:lnTo>
                      <a:pt x="0" y="23813"/>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48"/>
              <p:cNvSpPr/>
              <p:nvPr/>
            </p:nvSpPr>
            <p:spPr>
              <a:xfrm>
                <a:off x="4981586" y="4526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48"/>
              <p:cNvSpPr/>
              <p:nvPr/>
            </p:nvSpPr>
            <p:spPr>
              <a:xfrm>
                <a:off x="5076086" y="4578881"/>
                <a:ext cx="475673" cy="275344"/>
              </a:xfrm>
              <a:custGeom>
                <a:rect b="b" l="l" r="r" t="t"/>
                <a:pathLst>
                  <a:path extrusionOk="0" h="275344" w="475673">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48"/>
              <p:cNvSpPr/>
              <p:nvPr/>
            </p:nvSpPr>
            <p:spPr>
              <a:xfrm>
                <a:off x="5076528" y="4595360"/>
                <a:ext cx="474809" cy="258865"/>
              </a:xfrm>
              <a:custGeom>
                <a:rect b="b" l="l" r="r" t="t"/>
                <a:pathLst>
                  <a:path extrusionOk="0" h="258865" w="474809">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48"/>
              <p:cNvSpPr/>
              <p:nvPr/>
            </p:nvSpPr>
            <p:spPr>
              <a:xfrm>
                <a:off x="5197892" y="4657629"/>
                <a:ext cx="221515" cy="139160"/>
              </a:xfrm>
              <a:custGeom>
                <a:rect b="b" l="l" r="r" t="t"/>
                <a:pathLst>
                  <a:path extrusionOk="0" h="139160" w="221515">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48"/>
              <p:cNvSpPr/>
              <p:nvPr/>
            </p:nvSpPr>
            <p:spPr>
              <a:xfrm>
                <a:off x="5289888" y="4760785"/>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48"/>
              <p:cNvSpPr/>
              <p:nvPr/>
            </p:nvSpPr>
            <p:spPr>
              <a:xfrm>
                <a:off x="5385496" y="4768976"/>
                <a:ext cx="31552" cy="14858"/>
              </a:xfrm>
              <a:custGeom>
                <a:rect b="b" l="l" r="r" t="t"/>
                <a:pathLst>
                  <a:path extrusionOk="0" h="14858" w="31552">
                    <a:moveTo>
                      <a:pt x="31552" y="12954"/>
                    </a:moveTo>
                    <a:lnTo>
                      <a:pt x="31552" y="0"/>
                    </a:lnTo>
                    <a:lnTo>
                      <a:pt x="0" y="2477"/>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48"/>
              <p:cNvSpPr/>
              <p:nvPr/>
            </p:nvSpPr>
            <p:spPr>
              <a:xfrm>
                <a:off x="5396046" y="472144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48"/>
              <p:cNvSpPr/>
              <p:nvPr/>
            </p:nvSpPr>
            <p:spPr>
              <a:xfrm>
                <a:off x="5321441" y="4726305"/>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48"/>
              <p:cNvSpPr/>
              <p:nvPr/>
            </p:nvSpPr>
            <p:spPr>
              <a:xfrm>
                <a:off x="5249117" y="4684871"/>
                <a:ext cx="44382" cy="29146"/>
              </a:xfrm>
              <a:custGeom>
                <a:rect b="b" l="l" r="r" t="t"/>
                <a:pathLst>
                  <a:path extrusionOk="0" h="29146" w="44382">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48"/>
              <p:cNvSpPr/>
              <p:nvPr/>
            </p:nvSpPr>
            <p:spPr>
              <a:xfrm>
                <a:off x="5289888" y="4661344"/>
                <a:ext cx="20528" cy="18478"/>
              </a:xfrm>
              <a:custGeom>
                <a:rect b="b" l="l" r="r" t="t"/>
                <a:pathLst>
                  <a:path extrusionOk="0" h="18478" w="20528">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48"/>
              <p:cNvSpPr/>
              <p:nvPr/>
            </p:nvSpPr>
            <p:spPr>
              <a:xfrm>
                <a:off x="5197987" y="4657534"/>
                <a:ext cx="19577" cy="14668"/>
              </a:xfrm>
              <a:custGeom>
                <a:rect b="b" l="l" r="r" t="t"/>
                <a:pathLst>
                  <a:path extrusionOk="0" h="14668" w="19577">
                    <a:moveTo>
                      <a:pt x="0" y="12954"/>
                    </a:moveTo>
                    <a:lnTo>
                      <a:pt x="0" y="0"/>
                    </a:lnTo>
                    <a:lnTo>
                      <a:pt x="19578"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48"/>
              <p:cNvSpPr/>
              <p:nvPr/>
            </p:nvSpPr>
            <p:spPr>
              <a:xfrm>
                <a:off x="5198652" y="4700873"/>
                <a:ext cx="22428" cy="22764"/>
              </a:xfrm>
              <a:custGeom>
                <a:rect b="b" l="l" r="r" t="t"/>
                <a:pathLst>
                  <a:path extrusionOk="0" h="22764" w="22428">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48"/>
              <p:cNvSpPr/>
              <p:nvPr/>
            </p:nvSpPr>
            <p:spPr>
              <a:xfrm>
                <a:off x="5197892" y="4644961"/>
                <a:ext cx="221610" cy="138874"/>
              </a:xfrm>
              <a:custGeom>
                <a:rect b="b" l="l" r="r" t="t"/>
                <a:pathLst>
                  <a:path extrusionOk="0" h="138874" w="22161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2" name="Google Shape;2012;p48"/>
            <p:cNvGrpSpPr/>
            <p:nvPr/>
          </p:nvGrpSpPr>
          <p:grpSpPr>
            <a:xfrm>
              <a:off x="2181300" y="4477454"/>
              <a:ext cx="746806" cy="516445"/>
              <a:chOff x="3962400" y="5293804"/>
              <a:chExt cx="746806" cy="516445"/>
            </a:xfrm>
          </p:grpSpPr>
          <p:sp>
            <p:nvSpPr>
              <p:cNvPr id="2013" name="Google Shape;2013;p48"/>
              <p:cNvSpPr/>
              <p:nvPr/>
            </p:nvSpPr>
            <p:spPr>
              <a:xfrm>
                <a:off x="3962400"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4" name="Google Shape;2014;p48"/>
              <p:cNvSpPr/>
              <p:nvPr/>
            </p:nvSpPr>
            <p:spPr>
              <a:xfrm>
                <a:off x="4044607"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5" name="Google Shape;2015;p48"/>
              <p:cNvSpPr/>
              <p:nvPr/>
            </p:nvSpPr>
            <p:spPr>
              <a:xfrm>
                <a:off x="4044702"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6" name="Google Shape;2016;p48"/>
              <p:cNvSpPr/>
              <p:nvPr/>
            </p:nvSpPr>
            <p:spPr>
              <a:xfrm>
                <a:off x="4659217"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7" name="Google Shape;2017;p48"/>
              <p:cNvSpPr/>
              <p:nvPr/>
            </p:nvSpPr>
            <p:spPr>
              <a:xfrm>
                <a:off x="4044607"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48"/>
              <p:cNvSpPr/>
              <p:nvPr/>
            </p:nvSpPr>
            <p:spPr>
              <a:xfrm>
                <a:off x="4139107" y="5346215"/>
                <a:ext cx="475657" cy="275248"/>
              </a:xfrm>
              <a:custGeom>
                <a:rect b="b" l="l" r="r" t="t"/>
                <a:pathLst>
                  <a:path extrusionOk="0" h="275248" w="475657">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9" name="Google Shape;2019;p48"/>
              <p:cNvSpPr/>
              <p:nvPr/>
            </p:nvSpPr>
            <p:spPr>
              <a:xfrm>
                <a:off x="4139550"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48"/>
              <p:cNvSpPr/>
              <p:nvPr/>
            </p:nvSpPr>
            <p:spPr>
              <a:xfrm>
                <a:off x="4261389" y="5424963"/>
                <a:ext cx="221102" cy="138970"/>
              </a:xfrm>
              <a:custGeom>
                <a:rect b="b" l="l" r="r" t="t"/>
                <a:pathLst>
                  <a:path extrusionOk="0" h="138970" w="221102">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48"/>
              <p:cNvSpPr/>
              <p:nvPr/>
            </p:nvSpPr>
            <p:spPr>
              <a:xfrm>
                <a:off x="4352910"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48"/>
              <p:cNvSpPr/>
              <p:nvPr/>
            </p:nvSpPr>
            <p:spPr>
              <a:xfrm>
                <a:off x="4448518" y="5536215"/>
                <a:ext cx="31552" cy="14858"/>
              </a:xfrm>
              <a:custGeom>
                <a:rect b="b" l="l" r="r" t="t"/>
                <a:pathLst>
                  <a:path extrusionOk="0" h="14858" w="31552">
                    <a:moveTo>
                      <a:pt x="31553" y="12954"/>
                    </a:moveTo>
                    <a:lnTo>
                      <a:pt x="31553" y="0"/>
                    </a:lnTo>
                    <a:lnTo>
                      <a:pt x="0" y="2476"/>
                    </a:lnTo>
                    <a:lnTo>
                      <a:pt x="18152" y="14859"/>
                    </a:lnTo>
                    <a:lnTo>
                      <a:pt x="31553"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48"/>
              <p:cNvSpPr/>
              <p:nvPr/>
            </p:nvSpPr>
            <p:spPr>
              <a:xfrm>
                <a:off x="4459162" y="5488685"/>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48"/>
              <p:cNvSpPr/>
              <p:nvPr/>
            </p:nvSpPr>
            <p:spPr>
              <a:xfrm>
                <a:off x="4384748"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48"/>
              <p:cNvSpPr/>
              <p:nvPr/>
            </p:nvSpPr>
            <p:spPr>
              <a:xfrm>
                <a:off x="4312139"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48"/>
              <p:cNvSpPr/>
              <p:nvPr/>
            </p:nvSpPr>
            <p:spPr>
              <a:xfrm>
                <a:off x="4352910"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48"/>
              <p:cNvSpPr/>
              <p:nvPr/>
            </p:nvSpPr>
            <p:spPr>
              <a:xfrm>
                <a:off x="4261008"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48"/>
              <p:cNvSpPr/>
              <p:nvPr/>
            </p:nvSpPr>
            <p:spPr>
              <a:xfrm>
                <a:off x="4261769"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48"/>
              <p:cNvSpPr/>
              <p:nvPr/>
            </p:nvSpPr>
            <p:spPr>
              <a:xfrm>
                <a:off x="4261389" y="5412009"/>
                <a:ext cx="221197" cy="139065"/>
              </a:xfrm>
              <a:custGeom>
                <a:rect b="b" l="l" r="r" t="t"/>
                <a:pathLst>
                  <a:path extrusionOk="0" h="139065" w="221197">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30" name="Google Shape;2030;p48"/>
            <p:cNvGrpSpPr/>
            <p:nvPr/>
          </p:nvGrpSpPr>
          <p:grpSpPr>
            <a:xfrm>
              <a:off x="2290688" y="4374965"/>
              <a:ext cx="664599" cy="467010"/>
              <a:chOff x="4071788" y="5191315"/>
              <a:chExt cx="664599" cy="467010"/>
            </a:xfrm>
          </p:grpSpPr>
          <p:sp>
            <p:nvSpPr>
              <p:cNvPr id="2031" name="Google Shape;2031;p48"/>
              <p:cNvSpPr/>
              <p:nvPr/>
            </p:nvSpPr>
            <p:spPr>
              <a:xfrm>
                <a:off x="4071788" y="527370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48"/>
              <p:cNvSpPr/>
              <p:nvPr/>
            </p:nvSpPr>
            <p:spPr>
              <a:xfrm>
                <a:off x="4071883" y="538133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48"/>
              <p:cNvSpPr/>
              <p:nvPr/>
            </p:nvSpPr>
            <p:spPr>
              <a:xfrm>
                <a:off x="4686303" y="5383625"/>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48"/>
              <p:cNvSpPr/>
              <p:nvPr/>
            </p:nvSpPr>
            <p:spPr>
              <a:xfrm>
                <a:off x="4071788" y="5191315"/>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5" name="Google Shape;2035;p48"/>
              <p:cNvSpPr/>
              <p:nvPr/>
            </p:nvSpPr>
            <p:spPr>
              <a:xfrm>
                <a:off x="4166288" y="5243631"/>
                <a:ext cx="475673" cy="275343"/>
              </a:xfrm>
              <a:custGeom>
                <a:rect b="b" l="l" r="r" t="t"/>
                <a:pathLst>
                  <a:path extrusionOk="0" h="275343" w="475673">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48"/>
              <p:cNvSpPr/>
              <p:nvPr/>
            </p:nvSpPr>
            <p:spPr>
              <a:xfrm>
                <a:off x="4166731" y="5260109"/>
                <a:ext cx="474809" cy="258865"/>
              </a:xfrm>
              <a:custGeom>
                <a:rect b="b" l="l" r="r" t="t"/>
                <a:pathLst>
                  <a:path extrusionOk="0" h="258865" w="474809">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48"/>
              <p:cNvSpPr/>
              <p:nvPr/>
            </p:nvSpPr>
            <p:spPr>
              <a:xfrm>
                <a:off x="4287999" y="5322379"/>
                <a:ext cx="221706" cy="139065"/>
              </a:xfrm>
              <a:custGeom>
                <a:rect b="b" l="l" r="r" t="t"/>
                <a:pathLst>
                  <a:path extrusionOk="0" h="139065" w="221706">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8" name="Google Shape;2038;p48"/>
              <p:cNvSpPr/>
              <p:nvPr/>
            </p:nvSpPr>
            <p:spPr>
              <a:xfrm>
                <a:off x="4380566" y="5425821"/>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48"/>
              <p:cNvSpPr/>
              <p:nvPr/>
            </p:nvSpPr>
            <p:spPr>
              <a:xfrm>
                <a:off x="4475699" y="5433726"/>
                <a:ext cx="31552" cy="14763"/>
              </a:xfrm>
              <a:custGeom>
                <a:rect b="b" l="l" r="r" t="t"/>
                <a:pathLst>
                  <a:path extrusionOk="0" h="14763" w="31552">
                    <a:moveTo>
                      <a:pt x="31553" y="12859"/>
                    </a:moveTo>
                    <a:lnTo>
                      <a:pt x="31553" y="0"/>
                    </a:lnTo>
                    <a:lnTo>
                      <a:pt x="0" y="2381"/>
                    </a:lnTo>
                    <a:lnTo>
                      <a:pt x="18152" y="14764"/>
                    </a:lnTo>
                    <a:lnTo>
                      <a:pt x="31553"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0" name="Google Shape;2040;p48"/>
              <p:cNvSpPr/>
              <p:nvPr/>
            </p:nvSpPr>
            <p:spPr>
              <a:xfrm>
                <a:off x="4486248" y="538619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48"/>
              <p:cNvSpPr/>
              <p:nvPr/>
            </p:nvSpPr>
            <p:spPr>
              <a:xfrm>
                <a:off x="4411929" y="5390959"/>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48"/>
              <p:cNvSpPr/>
              <p:nvPr/>
            </p:nvSpPr>
            <p:spPr>
              <a:xfrm>
                <a:off x="4339320" y="5349621"/>
                <a:ext cx="44382" cy="29146"/>
              </a:xfrm>
              <a:custGeom>
                <a:rect b="b" l="l" r="r" t="t"/>
                <a:pathLst>
                  <a:path extrusionOk="0" h="29146" w="44382">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3" name="Google Shape;2043;p48"/>
              <p:cNvSpPr/>
              <p:nvPr/>
            </p:nvSpPr>
            <p:spPr>
              <a:xfrm>
                <a:off x="4380091" y="5326094"/>
                <a:ext cx="20528" cy="18383"/>
              </a:xfrm>
              <a:custGeom>
                <a:rect b="b" l="l" r="r" t="t"/>
                <a:pathLst>
                  <a:path extrusionOk="0" h="18383" w="20528">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48"/>
              <p:cNvSpPr/>
              <p:nvPr/>
            </p:nvSpPr>
            <p:spPr>
              <a:xfrm>
                <a:off x="4288189" y="5322284"/>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5" name="Google Shape;2045;p48"/>
              <p:cNvSpPr/>
              <p:nvPr/>
            </p:nvSpPr>
            <p:spPr>
              <a:xfrm>
                <a:off x="4288855" y="5365623"/>
                <a:ext cx="22428" cy="22764"/>
              </a:xfrm>
              <a:custGeom>
                <a:rect b="b" l="l" r="r" t="t"/>
                <a:pathLst>
                  <a:path extrusionOk="0" h="22764" w="22428">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48"/>
              <p:cNvSpPr/>
              <p:nvPr/>
            </p:nvSpPr>
            <p:spPr>
              <a:xfrm>
                <a:off x="4289330" y="5309520"/>
                <a:ext cx="220369" cy="139160"/>
              </a:xfrm>
              <a:custGeom>
                <a:rect b="b" l="l" r="r" t="t"/>
                <a:pathLst>
                  <a:path extrusionOk="0" h="139160" w="220369">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47" name="Google Shape;2047;p48"/>
            <p:cNvGrpSpPr/>
            <p:nvPr/>
          </p:nvGrpSpPr>
          <p:grpSpPr>
            <a:xfrm>
              <a:off x="3915836" y="4477454"/>
              <a:ext cx="746806" cy="516445"/>
              <a:chOff x="5696936" y="5293804"/>
              <a:chExt cx="746806" cy="516445"/>
            </a:xfrm>
          </p:grpSpPr>
          <p:sp>
            <p:nvSpPr>
              <p:cNvPr id="2048" name="Google Shape;2048;p48"/>
              <p:cNvSpPr/>
              <p:nvPr/>
            </p:nvSpPr>
            <p:spPr>
              <a:xfrm>
                <a:off x="5696936"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48"/>
              <p:cNvSpPr/>
              <p:nvPr/>
            </p:nvSpPr>
            <p:spPr>
              <a:xfrm>
                <a:off x="5779143"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48"/>
              <p:cNvSpPr/>
              <p:nvPr/>
            </p:nvSpPr>
            <p:spPr>
              <a:xfrm>
                <a:off x="5779238"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48"/>
              <p:cNvSpPr/>
              <p:nvPr/>
            </p:nvSpPr>
            <p:spPr>
              <a:xfrm>
                <a:off x="6393753"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48"/>
              <p:cNvSpPr/>
              <p:nvPr/>
            </p:nvSpPr>
            <p:spPr>
              <a:xfrm>
                <a:off x="5779143"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48"/>
              <p:cNvSpPr/>
              <p:nvPr/>
            </p:nvSpPr>
            <p:spPr>
              <a:xfrm>
                <a:off x="5873643" y="5346215"/>
                <a:ext cx="475693" cy="275248"/>
              </a:xfrm>
              <a:custGeom>
                <a:rect b="b" l="l" r="r" t="t"/>
                <a:pathLst>
                  <a:path extrusionOk="0" h="275248" w="475693">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48"/>
              <p:cNvSpPr/>
              <p:nvPr/>
            </p:nvSpPr>
            <p:spPr>
              <a:xfrm>
                <a:off x="5874086"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48"/>
              <p:cNvSpPr/>
              <p:nvPr/>
            </p:nvSpPr>
            <p:spPr>
              <a:xfrm>
                <a:off x="5996115" y="5424963"/>
                <a:ext cx="220987" cy="138970"/>
              </a:xfrm>
              <a:custGeom>
                <a:rect b="b" l="l" r="r" t="t"/>
                <a:pathLst>
                  <a:path extrusionOk="0" h="138970" w="220987">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48"/>
              <p:cNvSpPr/>
              <p:nvPr/>
            </p:nvSpPr>
            <p:spPr>
              <a:xfrm>
                <a:off x="6087446"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48"/>
              <p:cNvSpPr/>
              <p:nvPr/>
            </p:nvSpPr>
            <p:spPr>
              <a:xfrm>
                <a:off x="6183054" y="5536215"/>
                <a:ext cx="31552" cy="14858"/>
              </a:xfrm>
              <a:custGeom>
                <a:rect b="b" l="l" r="r" t="t"/>
                <a:pathLst>
                  <a:path extrusionOk="0" h="14858" w="31552">
                    <a:moveTo>
                      <a:pt x="31552" y="12954"/>
                    </a:moveTo>
                    <a:lnTo>
                      <a:pt x="31552" y="0"/>
                    </a:lnTo>
                    <a:lnTo>
                      <a:pt x="0" y="2476"/>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48"/>
              <p:cNvSpPr/>
              <p:nvPr/>
            </p:nvSpPr>
            <p:spPr>
              <a:xfrm>
                <a:off x="6193698" y="5488685"/>
                <a:ext cx="23569" cy="13049"/>
              </a:xfrm>
              <a:custGeom>
                <a:rect b="b" l="l" r="r" t="t"/>
                <a:pathLst>
                  <a:path extrusionOk="0" h="13049" w="23569">
                    <a:moveTo>
                      <a:pt x="23569" y="13049"/>
                    </a:moveTo>
                    <a:lnTo>
                      <a:pt x="23569" y="0"/>
                    </a:lnTo>
                    <a:lnTo>
                      <a:pt x="0" y="8573"/>
                    </a:lnTo>
                    <a:lnTo>
                      <a:pt x="23569"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48"/>
              <p:cNvSpPr/>
              <p:nvPr/>
            </p:nvSpPr>
            <p:spPr>
              <a:xfrm>
                <a:off x="6119759"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0" name="Google Shape;2060;p48"/>
              <p:cNvSpPr/>
              <p:nvPr/>
            </p:nvSpPr>
            <p:spPr>
              <a:xfrm>
                <a:off x="6046675"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48"/>
              <p:cNvSpPr/>
              <p:nvPr/>
            </p:nvSpPr>
            <p:spPr>
              <a:xfrm>
                <a:off x="6087446"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48"/>
              <p:cNvSpPr/>
              <p:nvPr/>
            </p:nvSpPr>
            <p:spPr>
              <a:xfrm>
                <a:off x="5995544"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3" name="Google Shape;2063;p48"/>
              <p:cNvSpPr/>
              <p:nvPr/>
            </p:nvSpPr>
            <p:spPr>
              <a:xfrm>
                <a:off x="5996210"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4" name="Google Shape;2064;p48"/>
              <p:cNvSpPr/>
              <p:nvPr/>
            </p:nvSpPr>
            <p:spPr>
              <a:xfrm>
                <a:off x="5996115" y="5412009"/>
                <a:ext cx="220987" cy="139065"/>
              </a:xfrm>
              <a:custGeom>
                <a:rect b="b" l="l" r="r" t="t"/>
                <a:pathLst>
                  <a:path extrusionOk="0" h="139065" w="220987">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65" name="Google Shape;2065;p48"/>
            <p:cNvSpPr/>
            <p:nvPr/>
          </p:nvSpPr>
          <p:spPr>
            <a:xfrm>
              <a:off x="5615017" y="4460119"/>
              <a:ext cx="828920" cy="479679"/>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6" name="Google Shape;2066;p48"/>
            <p:cNvSpPr/>
            <p:nvPr/>
          </p:nvSpPr>
          <p:spPr>
            <a:xfrm>
              <a:off x="5846435" y="2182763"/>
              <a:ext cx="465451" cy="682637"/>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7" name="Google Shape;2067;p48"/>
            <p:cNvSpPr/>
            <p:nvPr/>
          </p:nvSpPr>
          <p:spPr>
            <a:xfrm>
              <a:off x="5832052" y="2673876"/>
              <a:ext cx="86758" cy="504907"/>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8" name="Google Shape;2068;p48"/>
            <p:cNvSpPr/>
            <p:nvPr/>
          </p:nvSpPr>
          <p:spPr>
            <a:xfrm>
              <a:off x="5882176" y="2176405"/>
              <a:ext cx="221715" cy="275766"/>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9" name="Google Shape;2069;p48"/>
            <p:cNvSpPr/>
            <p:nvPr/>
          </p:nvSpPr>
          <p:spPr>
            <a:xfrm>
              <a:off x="5925036" y="2475870"/>
              <a:ext cx="274953" cy="308347"/>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48"/>
            <p:cNvSpPr/>
            <p:nvPr/>
          </p:nvSpPr>
          <p:spPr>
            <a:xfrm>
              <a:off x="5845497" y="2576533"/>
              <a:ext cx="400459" cy="461811"/>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1" name="Google Shape;2071;p48"/>
            <p:cNvSpPr/>
            <p:nvPr/>
          </p:nvSpPr>
          <p:spPr>
            <a:xfrm>
              <a:off x="5916607" y="2198526"/>
              <a:ext cx="294816" cy="364308"/>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2" name="Google Shape;2072;p48"/>
            <p:cNvSpPr/>
            <p:nvPr/>
          </p:nvSpPr>
          <p:spPr>
            <a:xfrm>
              <a:off x="5928072" y="2197020"/>
              <a:ext cx="296585" cy="278850"/>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3" name="Google Shape;2073;p48"/>
            <p:cNvSpPr/>
            <p:nvPr/>
          </p:nvSpPr>
          <p:spPr>
            <a:xfrm>
              <a:off x="5977205" y="4610895"/>
              <a:ext cx="232912" cy="178155"/>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4" name="Google Shape;2074;p48"/>
            <p:cNvSpPr/>
            <p:nvPr/>
          </p:nvSpPr>
          <p:spPr>
            <a:xfrm>
              <a:off x="5978157" y="4667764"/>
              <a:ext cx="231905" cy="121227"/>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48"/>
            <p:cNvSpPr/>
            <p:nvPr/>
          </p:nvSpPr>
          <p:spPr>
            <a:xfrm>
              <a:off x="5800764" y="4571652"/>
              <a:ext cx="213680" cy="165568"/>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48"/>
            <p:cNvSpPr/>
            <p:nvPr/>
          </p:nvSpPr>
          <p:spPr>
            <a:xfrm>
              <a:off x="5801482" y="4626139"/>
              <a:ext cx="212755" cy="111143"/>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7" name="Google Shape;2077;p48"/>
            <p:cNvSpPr/>
            <p:nvPr/>
          </p:nvSpPr>
          <p:spPr>
            <a:xfrm>
              <a:off x="5835285" y="3032607"/>
              <a:ext cx="455829" cy="159522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8" name="Google Shape;2078;p48"/>
            <p:cNvSpPr/>
            <p:nvPr/>
          </p:nvSpPr>
          <p:spPr>
            <a:xfrm>
              <a:off x="5815995" y="3000698"/>
              <a:ext cx="485198" cy="1060979"/>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48"/>
            <p:cNvSpPr/>
            <p:nvPr/>
          </p:nvSpPr>
          <p:spPr>
            <a:xfrm>
              <a:off x="5561118" y="2683306"/>
              <a:ext cx="698939" cy="60971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48"/>
            <p:cNvSpPr/>
            <p:nvPr/>
          </p:nvSpPr>
          <p:spPr>
            <a:xfrm>
              <a:off x="6103702" y="2644294"/>
              <a:ext cx="168312" cy="197615"/>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48"/>
            <p:cNvSpPr/>
            <p:nvPr/>
          </p:nvSpPr>
          <p:spPr>
            <a:xfrm>
              <a:off x="5833319" y="2576558"/>
              <a:ext cx="135999" cy="14296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48"/>
            <p:cNvSpPr/>
            <p:nvPr/>
          </p:nvSpPr>
          <p:spPr>
            <a:xfrm>
              <a:off x="2925535" y="2722330"/>
              <a:ext cx="1200895" cy="746478"/>
            </a:xfrm>
            <a:custGeom>
              <a:rect b="b" l="l" r="r" t="t"/>
              <a:pathLst>
                <a:path extrusionOk="0" h="746478" w="1200895">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3" name="Google Shape;2083;p48"/>
            <p:cNvSpPr/>
            <p:nvPr/>
          </p:nvSpPr>
          <p:spPr>
            <a:xfrm>
              <a:off x="2868613" y="1365288"/>
              <a:ext cx="1401428" cy="1812876"/>
            </a:xfrm>
            <a:custGeom>
              <a:rect b="b" l="l" r="r" t="t"/>
              <a:pathLst>
                <a:path extrusionOk="0" h="1812876" w="1401428">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4" name="Google Shape;2084;p48"/>
            <p:cNvSpPr/>
            <p:nvPr/>
          </p:nvSpPr>
          <p:spPr>
            <a:xfrm>
              <a:off x="2977907" y="1395545"/>
              <a:ext cx="128396" cy="88201"/>
            </a:xfrm>
            <a:custGeom>
              <a:rect b="b" l="l" r="r" t="t"/>
              <a:pathLst>
                <a:path extrusionOk="0" h="88201" w="128396">
                  <a:moveTo>
                    <a:pt x="0" y="70295"/>
                  </a:moveTo>
                  <a:lnTo>
                    <a:pt x="128396" y="0"/>
                  </a:lnTo>
                  <a:lnTo>
                    <a:pt x="109198" y="88201"/>
                  </a:lnTo>
                  <a:lnTo>
                    <a:pt x="0" y="70295"/>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5" name="Google Shape;2085;p48"/>
            <p:cNvSpPr/>
            <p:nvPr/>
          </p:nvSpPr>
          <p:spPr>
            <a:xfrm>
              <a:off x="3945392" y="3100901"/>
              <a:ext cx="140370" cy="95440"/>
            </a:xfrm>
            <a:custGeom>
              <a:rect b="b" l="l" r="r" t="t"/>
              <a:pathLst>
                <a:path extrusionOk="0" h="95440" w="140370">
                  <a:moveTo>
                    <a:pt x="0" y="95440"/>
                  </a:moveTo>
                  <a:cubicBezTo>
                    <a:pt x="3136" y="94012"/>
                    <a:pt x="140371" y="17050"/>
                    <a:pt x="140371" y="17050"/>
                  </a:cubicBezTo>
                  <a:lnTo>
                    <a:pt x="34309"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6" name="Google Shape;2086;p48"/>
            <p:cNvSpPr/>
            <p:nvPr/>
          </p:nvSpPr>
          <p:spPr>
            <a:xfrm rot="-1801764">
              <a:off x="2958862" y="1416978"/>
              <a:ext cx="1040879" cy="1807000"/>
            </a:xfrm>
            <a:custGeom>
              <a:rect b="b" l="l" r="r" t="t"/>
              <a:pathLst>
                <a:path extrusionOk="0" h="1808606" w="1041804">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48"/>
            <p:cNvSpPr/>
            <p:nvPr/>
          </p:nvSpPr>
          <p:spPr>
            <a:xfrm>
              <a:off x="2779183" y="1414991"/>
              <a:ext cx="1401428" cy="1812826"/>
            </a:xfrm>
            <a:custGeom>
              <a:rect b="b" l="l" r="r" t="t"/>
              <a:pathLst>
                <a:path extrusionOk="0" h="1812826" w="1401428">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8" name="Google Shape;2088;p48"/>
            <p:cNvSpPr/>
            <p:nvPr/>
          </p:nvSpPr>
          <p:spPr>
            <a:xfrm>
              <a:off x="3046144" y="1759790"/>
              <a:ext cx="868170" cy="1123263"/>
            </a:xfrm>
            <a:custGeom>
              <a:rect b="b" l="l" r="r" t="t"/>
              <a:pathLst>
                <a:path extrusionOk="0" h="1123263" w="86817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9" name="Google Shape;2089;p48"/>
            <p:cNvSpPr/>
            <p:nvPr/>
          </p:nvSpPr>
          <p:spPr>
            <a:xfrm>
              <a:off x="3308258" y="2099261"/>
              <a:ext cx="343371" cy="444102"/>
            </a:xfrm>
            <a:custGeom>
              <a:rect b="b" l="l" r="r" t="t"/>
              <a:pathLst>
                <a:path extrusionOk="0" h="444102" w="343371">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0" name="Google Shape;2090;p48"/>
            <p:cNvSpPr/>
            <p:nvPr/>
          </p:nvSpPr>
          <p:spPr>
            <a:xfrm>
              <a:off x="2221786" y="2914306"/>
              <a:ext cx="208703" cy="88772"/>
            </a:xfrm>
            <a:custGeom>
              <a:rect b="b" l="l" r="r" t="t"/>
              <a:pathLst>
                <a:path extrusionOk="0" h="88772" w="208703">
                  <a:moveTo>
                    <a:pt x="64246" y="87916"/>
                  </a:moveTo>
                  <a:lnTo>
                    <a:pt x="0" y="88773"/>
                  </a:lnTo>
                  <a:lnTo>
                    <a:pt x="208703" y="0"/>
                  </a:lnTo>
                  <a:lnTo>
                    <a:pt x="87720" y="75342"/>
                  </a:lnTo>
                  <a:lnTo>
                    <a:pt x="6424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1" name="Google Shape;2091;p48"/>
            <p:cNvSpPr/>
            <p:nvPr/>
          </p:nvSpPr>
          <p:spPr>
            <a:xfrm rot="-1801764">
              <a:off x="2288993" y="2988576"/>
              <a:ext cx="26776" cy="46440"/>
            </a:xfrm>
            <a:custGeom>
              <a:rect b="b" l="l" r="r" t="t"/>
              <a:pathLst>
                <a:path extrusionOk="0" h="46481" w="2680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2" name="Google Shape;2092;p48"/>
            <p:cNvSpPr/>
            <p:nvPr/>
          </p:nvSpPr>
          <p:spPr>
            <a:xfrm rot="-1801764">
              <a:off x="3469496" y="2304051"/>
              <a:ext cx="26776" cy="46440"/>
            </a:xfrm>
            <a:custGeom>
              <a:rect b="b" l="l" r="r" t="t"/>
              <a:pathLst>
                <a:path extrusionOk="0" h="46481" w="2680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3" name="Google Shape;2093;p48"/>
            <p:cNvSpPr/>
            <p:nvPr/>
          </p:nvSpPr>
          <p:spPr>
            <a:xfrm>
              <a:off x="2314638" y="2924117"/>
              <a:ext cx="167836" cy="171354"/>
            </a:xfrm>
            <a:custGeom>
              <a:rect b="b" l="l" r="r" t="t"/>
              <a:pathLst>
                <a:path extrusionOk="0" h="171354" w="167836">
                  <a:moveTo>
                    <a:pt x="15301" y="171355"/>
                  </a:moveTo>
                  <a:lnTo>
                    <a:pt x="0" y="107251"/>
                  </a:lnTo>
                  <a:lnTo>
                    <a:pt x="167837" y="0"/>
                  </a:lnTo>
                  <a:lnTo>
                    <a:pt x="160519" y="15145"/>
                  </a:lnTo>
                  <a:lnTo>
                    <a:pt x="15301" y="171355"/>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4" name="Google Shape;2094;p48"/>
            <p:cNvSpPr/>
            <p:nvPr/>
          </p:nvSpPr>
          <p:spPr>
            <a:xfrm>
              <a:off x="2290498" y="2306802"/>
              <a:ext cx="1203749" cy="724947"/>
            </a:xfrm>
            <a:custGeom>
              <a:rect b="b" l="l" r="r" t="t"/>
              <a:pathLst>
                <a:path extrusionOk="0" h="724947" w="1203749">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49"/>
          <p:cNvSpPr txBox="1"/>
          <p:nvPr>
            <p:ph type="title"/>
          </p:nvPr>
        </p:nvSpPr>
        <p:spPr>
          <a:xfrm>
            <a:off x="457200" y="605600"/>
            <a:ext cx="7414800" cy="6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Step 6: Parameter Tuning</a:t>
            </a:r>
            <a:endParaRPr sz="4200"/>
          </a:p>
        </p:txBody>
      </p:sp>
      <p:sp>
        <p:nvSpPr>
          <p:cNvPr id="2100" name="Google Shape;2100;p49"/>
          <p:cNvSpPr txBox="1"/>
          <p:nvPr>
            <p:ph idx="1" type="body"/>
          </p:nvPr>
        </p:nvSpPr>
        <p:spPr>
          <a:xfrm>
            <a:off x="457200" y="1289300"/>
            <a:ext cx="7279500" cy="3347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Fix parameters in order to better your model to get the accuracy you are after. </a:t>
            </a:r>
            <a:endParaRPr/>
          </a:p>
          <a:p>
            <a:pPr indent="-342900" lvl="1" marL="914400" rtl="0" algn="l">
              <a:spcBef>
                <a:spcPts val="0"/>
              </a:spcBef>
              <a:spcAft>
                <a:spcPts val="0"/>
              </a:spcAft>
              <a:buSzPts val="1800"/>
              <a:buChar char="▹"/>
            </a:pPr>
            <a:r>
              <a:rPr lang="en"/>
              <a:t>This is important because sometimes accuracy for certain parameters can result in 75% accuracy and lead you to believe your data/work is not good. Many times this is not the case, there are alot of factors that go into making a model good so testing parameters can turn that 75% into a 90% quite easily.</a:t>
            </a:r>
            <a:endParaRPr/>
          </a:p>
          <a:p>
            <a:pPr indent="-342900" lvl="1" marL="914400" rtl="0" algn="l">
              <a:spcBef>
                <a:spcPts val="0"/>
              </a:spcBef>
              <a:spcAft>
                <a:spcPts val="0"/>
              </a:spcAft>
              <a:buSzPts val="1800"/>
              <a:buChar char="▹"/>
            </a:pPr>
            <a:r>
              <a:rPr lang="en"/>
              <a:t>Adjust epoch, learning rate, </a:t>
            </a:r>
            <a:r>
              <a:rPr lang="en"/>
              <a:t>initialized</a:t>
            </a:r>
            <a:r>
              <a:rPr lang="en"/>
              <a:t> values, etc.</a:t>
            </a:r>
            <a:endParaRPr/>
          </a:p>
          <a:p>
            <a:pPr indent="-342900" lvl="0" marL="457200" rtl="0" algn="l">
              <a:spcBef>
                <a:spcPts val="0"/>
              </a:spcBef>
              <a:spcAft>
                <a:spcPts val="0"/>
              </a:spcAft>
              <a:buSzPts val="1800"/>
              <a:buChar char="▸"/>
            </a:pPr>
            <a:r>
              <a:rPr lang="en"/>
              <a:t>Find out what is important to you, kind of an art.</a:t>
            </a:r>
            <a:endParaRPr/>
          </a:p>
        </p:txBody>
      </p:sp>
      <p:sp>
        <p:nvSpPr>
          <p:cNvPr id="2101" name="Google Shape;2101;p4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5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07" name="Google Shape;2107;p50"/>
          <p:cNvPicPr preferRelativeResize="0"/>
          <p:nvPr/>
        </p:nvPicPr>
        <p:blipFill>
          <a:blip r:embed="rId3">
            <a:alphaModFix/>
          </a:blip>
          <a:stretch>
            <a:fillRect/>
          </a:stretch>
        </p:blipFill>
        <p:spPr>
          <a:xfrm>
            <a:off x="828675" y="766763"/>
            <a:ext cx="7486650" cy="3609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5"/>
          <p:cNvSpPr txBox="1"/>
          <p:nvPr>
            <p:ph type="title"/>
          </p:nvPr>
        </p:nvSpPr>
        <p:spPr>
          <a:xfrm>
            <a:off x="457200" y="605600"/>
            <a:ext cx="5640900" cy="6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is M.L. used?</a:t>
            </a:r>
            <a:endParaRPr/>
          </a:p>
        </p:txBody>
      </p:sp>
      <p:sp>
        <p:nvSpPr>
          <p:cNvPr id="361" name="Google Shape;361;p15"/>
          <p:cNvSpPr txBox="1"/>
          <p:nvPr>
            <p:ph idx="1" type="body"/>
          </p:nvPr>
        </p:nvSpPr>
        <p:spPr>
          <a:xfrm>
            <a:off x="457200" y="1289300"/>
            <a:ext cx="5747700" cy="3347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Model is created</a:t>
            </a:r>
            <a:endParaRPr/>
          </a:p>
          <a:p>
            <a:pPr indent="-342900" lvl="1" marL="914400" rtl="0" algn="l">
              <a:spcBef>
                <a:spcPts val="0"/>
              </a:spcBef>
              <a:spcAft>
                <a:spcPts val="0"/>
              </a:spcAft>
              <a:buSzPts val="1800"/>
              <a:buChar char="▹"/>
            </a:pPr>
            <a:r>
              <a:rPr lang="en"/>
              <a:t>Basically creates a model like Y = m</a:t>
            </a:r>
            <a:r>
              <a:rPr baseline="-25000" lang="en"/>
              <a:t>n</a:t>
            </a:r>
            <a:r>
              <a:rPr lang="en"/>
              <a:t>x</a:t>
            </a:r>
            <a:r>
              <a:rPr baseline="-25000" lang="en"/>
              <a:t>n</a:t>
            </a:r>
            <a:r>
              <a:rPr lang="en"/>
              <a:t> +  b</a:t>
            </a:r>
            <a:endParaRPr/>
          </a:p>
          <a:p>
            <a:pPr indent="-342900" lvl="1" marL="914400" rtl="0" algn="l">
              <a:spcBef>
                <a:spcPts val="0"/>
              </a:spcBef>
              <a:spcAft>
                <a:spcPts val="0"/>
              </a:spcAft>
              <a:buSzPts val="1800"/>
              <a:buChar char="▹"/>
            </a:pPr>
            <a:r>
              <a:rPr lang="en"/>
              <a:t>Weights (m,b) are randomized</a:t>
            </a:r>
            <a:endParaRPr/>
          </a:p>
          <a:p>
            <a:pPr indent="-342900" lvl="1" marL="914400" rtl="0" algn="l">
              <a:spcBef>
                <a:spcPts val="0"/>
              </a:spcBef>
              <a:spcAft>
                <a:spcPts val="0"/>
              </a:spcAft>
              <a:buSzPts val="1800"/>
              <a:buChar char="▹"/>
            </a:pPr>
            <a:r>
              <a:rPr lang="en"/>
              <a:t>Weights get adjusted given input = Learning</a:t>
            </a:r>
            <a:endParaRPr/>
          </a:p>
          <a:p>
            <a:pPr indent="-342900" lvl="1" marL="914400" rtl="0" algn="l">
              <a:spcBef>
                <a:spcPts val="0"/>
              </a:spcBef>
              <a:spcAft>
                <a:spcPts val="0"/>
              </a:spcAft>
              <a:buSzPts val="1800"/>
              <a:buChar char="▹"/>
            </a:pPr>
            <a:r>
              <a:rPr lang="en"/>
              <a:t>Gradient Descent</a:t>
            </a:r>
            <a:endParaRPr/>
          </a:p>
          <a:p>
            <a:pPr indent="-342900" lvl="0" marL="457200" rtl="0" algn="l">
              <a:spcBef>
                <a:spcPts val="0"/>
              </a:spcBef>
              <a:spcAft>
                <a:spcPts val="0"/>
              </a:spcAft>
              <a:buSzPts val="1800"/>
              <a:buChar char="▸"/>
            </a:pPr>
            <a:r>
              <a:rPr lang="en"/>
              <a:t>Model is applied</a:t>
            </a:r>
            <a:endParaRPr/>
          </a:p>
          <a:p>
            <a:pPr indent="-342900" lvl="1" marL="914400" rtl="0" algn="l">
              <a:spcBef>
                <a:spcPts val="0"/>
              </a:spcBef>
              <a:spcAft>
                <a:spcPts val="0"/>
              </a:spcAft>
              <a:buSzPts val="1800"/>
              <a:buChar char="▹"/>
            </a:pPr>
            <a:r>
              <a:rPr lang="en"/>
              <a:t>Apply model to app, situation, etc as long as data is similar in size (ways around this)</a:t>
            </a:r>
            <a:endParaRPr/>
          </a:p>
          <a:p>
            <a:pPr indent="-342900" lvl="0" marL="457200" rtl="0" algn="l">
              <a:spcBef>
                <a:spcPts val="0"/>
              </a:spcBef>
              <a:spcAft>
                <a:spcPts val="0"/>
              </a:spcAft>
              <a:buSzPts val="1800"/>
              <a:buChar char="▸"/>
            </a:pPr>
            <a:r>
              <a:rPr lang="en"/>
              <a:t>Model is improved</a:t>
            </a:r>
            <a:endParaRPr/>
          </a:p>
          <a:p>
            <a:pPr indent="-342900" lvl="1" marL="914400" rtl="0" algn="l">
              <a:spcBef>
                <a:spcPts val="0"/>
              </a:spcBef>
              <a:spcAft>
                <a:spcPts val="0"/>
              </a:spcAft>
              <a:buSzPts val="1800"/>
              <a:buChar char="▹"/>
            </a:pPr>
            <a:r>
              <a:rPr lang="en"/>
              <a:t>Keep </a:t>
            </a:r>
            <a:r>
              <a:rPr lang="en"/>
              <a:t>improving</a:t>
            </a:r>
            <a:r>
              <a:rPr lang="en"/>
              <a:t> model with new info </a:t>
            </a:r>
            <a:endParaRPr/>
          </a:p>
        </p:txBody>
      </p:sp>
      <p:sp>
        <p:nvSpPr>
          <p:cNvPr id="362" name="Google Shape;362;p1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63" name="Google Shape;363;p15"/>
          <p:cNvGrpSpPr/>
          <p:nvPr/>
        </p:nvGrpSpPr>
        <p:grpSpPr>
          <a:xfrm>
            <a:off x="5796744" y="1573487"/>
            <a:ext cx="2928488" cy="3139481"/>
            <a:chOff x="2183550" y="65875"/>
            <a:chExt cx="4483981" cy="4807045"/>
          </a:xfrm>
        </p:grpSpPr>
        <p:sp>
          <p:nvSpPr>
            <p:cNvPr id="364" name="Google Shape;364;p15"/>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15"/>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15"/>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15"/>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15"/>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15"/>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15"/>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15"/>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15"/>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15"/>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5"/>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15"/>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15"/>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15"/>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15"/>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15"/>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15"/>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5"/>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15"/>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15"/>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15"/>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15"/>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6" name="Google Shape;386;p15"/>
            <p:cNvGrpSpPr/>
            <p:nvPr/>
          </p:nvGrpSpPr>
          <p:grpSpPr>
            <a:xfrm>
              <a:off x="2428704" y="3970322"/>
              <a:ext cx="350131" cy="370523"/>
              <a:chOff x="4512354" y="4952197"/>
              <a:chExt cx="350131" cy="370523"/>
            </a:xfrm>
          </p:grpSpPr>
          <p:grpSp>
            <p:nvGrpSpPr>
              <p:cNvPr id="387" name="Google Shape;387;p15"/>
              <p:cNvGrpSpPr/>
              <p:nvPr/>
            </p:nvGrpSpPr>
            <p:grpSpPr>
              <a:xfrm>
                <a:off x="4512354" y="5116449"/>
                <a:ext cx="343196" cy="206271"/>
                <a:chOff x="4512354" y="5116449"/>
                <a:chExt cx="343196" cy="206271"/>
              </a:xfrm>
            </p:grpSpPr>
            <p:sp>
              <p:nvSpPr>
                <p:cNvPr id="388" name="Google Shape;388;p15"/>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15"/>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15"/>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1" name="Google Shape;391;p15"/>
                <p:cNvGrpSpPr/>
                <p:nvPr/>
              </p:nvGrpSpPr>
              <p:grpSpPr>
                <a:xfrm>
                  <a:off x="4592868" y="5212556"/>
                  <a:ext cx="96807" cy="56007"/>
                  <a:chOff x="4592868" y="5212556"/>
                  <a:chExt cx="96807" cy="56007"/>
                </a:xfrm>
              </p:grpSpPr>
              <p:sp>
                <p:nvSpPr>
                  <p:cNvPr id="392" name="Google Shape;392;p15"/>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15"/>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4" name="Google Shape;394;p15"/>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15"/>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15"/>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15"/>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15"/>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15"/>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15"/>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15"/>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15"/>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15"/>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15"/>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15"/>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15"/>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15"/>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15"/>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15"/>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15"/>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15"/>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15"/>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15"/>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15"/>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15"/>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15"/>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15"/>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5"/>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5"/>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15"/>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15"/>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15"/>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15"/>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5"/>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15"/>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5"/>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5"/>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5"/>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5"/>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5"/>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5"/>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5"/>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5"/>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5"/>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5"/>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15"/>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15"/>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15"/>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15"/>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15"/>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5"/>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5"/>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5"/>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15"/>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15"/>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15"/>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15"/>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15"/>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15"/>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5"/>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5"/>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5"/>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5"/>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5"/>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5"/>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5"/>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5"/>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8" name="Google Shape;458;p15"/>
              <p:cNvGrpSpPr/>
              <p:nvPr/>
            </p:nvGrpSpPr>
            <p:grpSpPr>
              <a:xfrm>
                <a:off x="4655095" y="4952197"/>
                <a:ext cx="207390" cy="280361"/>
                <a:chOff x="4655095" y="4952197"/>
                <a:chExt cx="207390" cy="280361"/>
              </a:xfrm>
            </p:grpSpPr>
            <p:grpSp>
              <p:nvGrpSpPr>
                <p:cNvPr id="459" name="Google Shape;459;p15"/>
                <p:cNvGrpSpPr/>
                <p:nvPr/>
              </p:nvGrpSpPr>
              <p:grpSpPr>
                <a:xfrm>
                  <a:off x="4655095" y="4952197"/>
                  <a:ext cx="207390" cy="280361"/>
                  <a:chOff x="4655095" y="4952197"/>
                  <a:chExt cx="207390" cy="280361"/>
                </a:xfrm>
              </p:grpSpPr>
              <p:sp>
                <p:nvSpPr>
                  <p:cNvPr id="460" name="Google Shape;460;p15"/>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5"/>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5"/>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5"/>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5"/>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5" name="Google Shape;465;p15"/>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5"/>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5"/>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68" name="Google Shape;468;p15"/>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5"/>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5"/>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5"/>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5"/>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5"/>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5"/>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5"/>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5"/>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5"/>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5"/>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15"/>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5"/>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5"/>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15"/>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15"/>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15"/>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15"/>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15"/>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15"/>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15"/>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15"/>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15"/>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15"/>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15"/>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15"/>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15"/>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15"/>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15"/>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7" name="Google Shape;497;p15"/>
            <p:cNvGrpSpPr/>
            <p:nvPr/>
          </p:nvGrpSpPr>
          <p:grpSpPr>
            <a:xfrm>
              <a:off x="6161836" y="4215479"/>
              <a:ext cx="350682" cy="265782"/>
              <a:chOff x="6621095" y="1452181"/>
              <a:chExt cx="330894" cy="250785"/>
            </a:xfrm>
          </p:grpSpPr>
          <p:sp>
            <p:nvSpPr>
              <p:cNvPr id="498" name="Google Shape;498;p1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1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1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51"/>
          <p:cNvSpPr txBox="1"/>
          <p:nvPr>
            <p:ph type="ctrTitle"/>
          </p:nvPr>
        </p:nvSpPr>
        <p:spPr>
          <a:xfrm>
            <a:off x="833500" y="2031025"/>
            <a:ext cx="49290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Step 7: </a:t>
            </a:r>
            <a:endParaRPr/>
          </a:p>
          <a:p>
            <a:pPr indent="0" lvl="0" marL="0" rtl="0" algn="l">
              <a:spcBef>
                <a:spcPts val="0"/>
              </a:spcBef>
              <a:spcAft>
                <a:spcPts val="0"/>
              </a:spcAft>
              <a:buNone/>
            </a:pPr>
            <a:r>
              <a:rPr lang="en" sz="4500"/>
              <a:t>Prediction</a:t>
            </a:r>
            <a:endParaRPr sz="4500"/>
          </a:p>
        </p:txBody>
      </p:sp>
      <p:sp>
        <p:nvSpPr>
          <p:cNvPr id="2113" name="Google Shape;2113;p51"/>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8 steps to Machine Learning</a:t>
            </a:r>
            <a:endParaRPr/>
          </a:p>
        </p:txBody>
      </p:sp>
      <p:sp>
        <p:nvSpPr>
          <p:cNvPr id="2114" name="Google Shape;2114;p51"/>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7</a:t>
            </a:r>
            <a:endParaRPr b="1" sz="3600">
              <a:solidFill>
                <a:schemeClr val="lt1"/>
              </a:solidFill>
              <a:latin typeface="Barlow"/>
              <a:ea typeface="Barlow"/>
              <a:cs typeface="Barlow"/>
              <a:sym typeface="Barlow"/>
            </a:endParaRPr>
          </a:p>
        </p:txBody>
      </p:sp>
      <p:grpSp>
        <p:nvGrpSpPr>
          <p:cNvPr id="2115" name="Google Shape;2115;p51"/>
          <p:cNvGrpSpPr/>
          <p:nvPr/>
        </p:nvGrpSpPr>
        <p:grpSpPr>
          <a:xfrm>
            <a:off x="5435079" y="912423"/>
            <a:ext cx="3239723" cy="3318665"/>
            <a:chOff x="2270525" y="117216"/>
            <a:chExt cx="4650765" cy="4762722"/>
          </a:xfrm>
        </p:grpSpPr>
        <p:sp>
          <p:nvSpPr>
            <p:cNvPr id="2116" name="Google Shape;2116;p51"/>
            <p:cNvSpPr/>
            <p:nvPr/>
          </p:nvSpPr>
          <p:spPr>
            <a:xfrm>
              <a:off x="2270525" y="2788917"/>
              <a:ext cx="1367464" cy="791146"/>
            </a:xfrm>
            <a:custGeom>
              <a:rect b="b" l="l" r="r" t="t"/>
              <a:pathLst>
                <a:path extrusionOk="0" h="791146" w="1367464">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7" name="Google Shape;2117;p51"/>
            <p:cNvSpPr/>
            <p:nvPr/>
          </p:nvSpPr>
          <p:spPr>
            <a:xfrm>
              <a:off x="2565006" y="2921600"/>
              <a:ext cx="762723" cy="441198"/>
            </a:xfrm>
            <a:custGeom>
              <a:rect b="b" l="l" r="r" t="t"/>
              <a:pathLst>
                <a:path extrusionOk="0" h="441198" w="762723">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8" name="Google Shape;2118;p51"/>
            <p:cNvSpPr/>
            <p:nvPr/>
          </p:nvSpPr>
          <p:spPr>
            <a:xfrm>
              <a:off x="2834012" y="3000943"/>
              <a:ext cx="217486" cy="125920"/>
            </a:xfrm>
            <a:custGeom>
              <a:rect b="b" l="l" r="r" t="t"/>
              <a:pathLst>
                <a:path extrusionOk="0" h="125920" w="217486">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9" name="Google Shape;2119;p51"/>
            <p:cNvSpPr/>
            <p:nvPr/>
          </p:nvSpPr>
          <p:spPr>
            <a:xfrm>
              <a:off x="2841806" y="2229228"/>
              <a:ext cx="209121" cy="823531"/>
            </a:xfrm>
            <a:custGeom>
              <a:rect b="b" l="l" r="r" t="t"/>
              <a:pathLst>
                <a:path extrusionOk="0" h="823531" w="209121">
                  <a:moveTo>
                    <a:pt x="0" y="0"/>
                  </a:moveTo>
                  <a:lnTo>
                    <a:pt x="209121" y="0"/>
                  </a:lnTo>
                  <a:lnTo>
                    <a:pt x="209121" y="823532"/>
                  </a:lnTo>
                  <a:lnTo>
                    <a:pt x="0" y="823532"/>
                  </a:ln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0" name="Google Shape;2120;p51"/>
            <p:cNvSpPr/>
            <p:nvPr/>
          </p:nvSpPr>
          <p:spPr>
            <a:xfrm>
              <a:off x="2831826" y="2112223"/>
              <a:ext cx="249895" cy="580777"/>
            </a:xfrm>
            <a:custGeom>
              <a:rect b="b" l="l" r="r" t="t"/>
              <a:pathLst>
                <a:path extrusionOk="0" h="580777" w="249895">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1" name="Google Shape;2121;p51"/>
            <p:cNvSpPr/>
            <p:nvPr/>
          </p:nvSpPr>
          <p:spPr>
            <a:xfrm>
              <a:off x="2373659" y="1582290"/>
              <a:ext cx="397711" cy="625506"/>
            </a:xfrm>
            <a:custGeom>
              <a:rect b="b" l="l" r="r" t="t"/>
              <a:pathLst>
                <a:path extrusionOk="0" h="625506" w="397711">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2" name="Google Shape;2122;p51"/>
            <p:cNvSpPr/>
            <p:nvPr/>
          </p:nvSpPr>
          <p:spPr>
            <a:xfrm>
              <a:off x="3144177" y="1582290"/>
              <a:ext cx="397710" cy="625506"/>
            </a:xfrm>
            <a:custGeom>
              <a:rect b="b" l="l" r="r" t="t"/>
              <a:pathLst>
                <a:path extrusionOk="0" h="625506" w="39771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3" name="Google Shape;2123;p51"/>
            <p:cNvSpPr/>
            <p:nvPr/>
          </p:nvSpPr>
          <p:spPr>
            <a:xfrm>
              <a:off x="2815951" y="2102641"/>
              <a:ext cx="276610" cy="160020"/>
            </a:xfrm>
            <a:custGeom>
              <a:rect b="b" l="l" r="r" t="t"/>
              <a:pathLst>
                <a:path extrusionOk="0" h="160020" w="27661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4" name="Google Shape;2124;p51"/>
            <p:cNvSpPr/>
            <p:nvPr/>
          </p:nvSpPr>
          <p:spPr>
            <a:xfrm>
              <a:off x="2744565" y="2030632"/>
              <a:ext cx="418908" cy="74675"/>
            </a:xfrm>
            <a:custGeom>
              <a:rect b="b" l="l" r="r" t="t"/>
              <a:pathLst>
                <a:path extrusionOk="0" h="74675" w="418908">
                  <a:moveTo>
                    <a:pt x="0" y="72009"/>
                  </a:moveTo>
                  <a:lnTo>
                    <a:pt x="0" y="0"/>
                  </a:lnTo>
                  <a:lnTo>
                    <a:pt x="418908" y="0"/>
                  </a:lnTo>
                  <a:lnTo>
                    <a:pt x="418908" y="74676"/>
                  </a:lnTo>
                  <a:lnTo>
                    <a:pt x="0" y="72009"/>
                  </a:lnTo>
                  <a:close/>
                </a:path>
              </a:pathLst>
            </a:custGeom>
            <a:solidFill>
              <a:srgbClr val="494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51"/>
            <p:cNvSpPr/>
            <p:nvPr/>
          </p:nvSpPr>
          <p:spPr>
            <a:xfrm>
              <a:off x="2744565" y="1981197"/>
              <a:ext cx="419383" cy="242697"/>
            </a:xfrm>
            <a:custGeom>
              <a:rect b="b" l="l" r="r" t="t"/>
              <a:pathLst>
                <a:path extrusionOk="0" h="242697" w="419383">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6" name="Google Shape;2126;p51"/>
            <p:cNvSpPr/>
            <p:nvPr/>
          </p:nvSpPr>
          <p:spPr>
            <a:xfrm>
              <a:off x="2697703" y="1845275"/>
              <a:ext cx="511777" cy="296036"/>
            </a:xfrm>
            <a:custGeom>
              <a:rect b="b" l="l" r="r" t="t"/>
              <a:pathLst>
                <a:path extrusionOk="0" h="296036" w="511777">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7" name="Google Shape;2127;p51"/>
            <p:cNvSpPr/>
            <p:nvPr/>
          </p:nvSpPr>
          <p:spPr>
            <a:xfrm>
              <a:off x="2681484" y="530635"/>
              <a:ext cx="548516" cy="1538895"/>
            </a:xfrm>
            <a:custGeom>
              <a:rect b="b" l="l" r="r" t="t"/>
              <a:pathLst>
                <a:path extrusionOk="0" h="1538895" w="548516">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8" name="Google Shape;2128;p51"/>
            <p:cNvSpPr/>
            <p:nvPr/>
          </p:nvSpPr>
          <p:spPr>
            <a:xfrm>
              <a:off x="2858251" y="1222531"/>
              <a:ext cx="193342" cy="193738"/>
            </a:xfrm>
            <a:custGeom>
              <a:rect b="b" l="l" r="r" t="t"/>
              <a:pathLst>
                <a:path extrusionOk="0" h="193738" w="193342">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9" name="Google Shape;2129;p51"/>
            <p:cNvSpPr/>
            <p:nvPr/>
          </p:nvSpPr>
          <p:spPr>
            <a:xfrm>
              <a:off x="2844088" y="1208338"/>
              <a:ext cx="221668" cy="222122"/>
            </a:xfrm>
            <a:custGeom>
              <a:rect b="b" l="l" r="r" t="t"/>
              <a:pathLst>
                <a:path extrusionOk="0" h="222122" w="221668">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0" name="Google Shape;2130;p51"/>
            <p:cNvSpPr/>
            <p:nvPr/>
          </p:nvSpPr>
          <p:spPr>
            <a:xfrm>
              <a:off x="2858251" y="937733"/>
              <a:ext cx="193342" cy="193738"/>
            </a:xfrm>
            <a:custGeom>
              <a:rect b="b" l="l" r="r" t="t"/>
              <a:pathLst>
                <a:path extrusionOk="0" h="193738" w="193342">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1" name="Google Shape;2131;p51"/>
            <p:cNvSpPr/>
            <p:nvPr/>
          </p:nvSpPr>
          <p:spPr>
            <a:xfrm>
              <a:off x="2843898" y="923636"/>
              <a:ext cx="221858" cy="222313"/>
            </a:xfrm>
            <a:custGeom>
              <a:rect b="b" l="l" r="r" t="t"/>
              <a:pathLst>
                <a:path extrusionOk="0" h="222313" w="221858">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2" name="Google Shape;2132;p51"/>
            <p:cNvSpPr/>
            <p:nvPr/>
          </p:nvSpPr>
          <p:spPr>
            <a:xfrm>
              <a:off x="2680593" y="1921189"/>
              <a:ext cx="549324" cy="167997"/>
            </a:xfrm>
            <a:custGeom>
              <a:rect b="b" l="l" r="r" t="t"/>
              <a:pathLst>
                <a:path extrusionOk="0" h="167997" w="549324">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3" name="Google Shape;2133;p51"/>
            <p:cNvSpPr/>
            <p:nvPr/>
          </p:nvSpPr>
          <p:spPr>
            <a:xfrm>
              <a:off x="2680308" y="1976244"/>
              <a:ext cx="548753" cy="165782"/>
            </a:xfrm>
            <a:custGeom>
              <a:rect b="b" l="l" r="r" t="t"/>
              <a:pathLst>
                <a:path extrusionOk="0" h="165782" w="548753">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4" name="Google Shape;2134;p51"/>
            <p:cNvSpPr/>
            <p:nvPr/>
          </p:nvSpPr>
          <p:spPr>
            <a:xfrm>
              <a:off x="2683349" y="1877470"/>
              <a:ext cx="542765" cy="158087"/>
            </a:xfrm>
            <a:custGeom>
              <a:rect b="b" l="l" r="r" t="t"/>
              <a:pathLst>
                <a:path extrusionOk="0" h="158087" w="542765">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5" name="Google Shape;2135;p51"/>
            <p:cNvSpPr/>
            <p:nvPr/>
          </p:nvSpPr>
          <p:spPr>
            <a:xfrm>
              <a:off x="2829449" y="530444"/>
              <a:ext cx="249519" cy="126863"/>
            </a:xfrm>
            <a:custGeom>
              <a:rect b="b" l="l" r="r" t="t"/>
              <a:pathLst>
                <a:path extrusionOk="0" h="126863" w="249519">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6" name="Google Shape;2136;p51"/>
            <p:cNvSpPr/>
            <p:nvPr/>
          </p:nvSpPr>
          <p:spPr>
            <a:xfrm>
              <a:off x="2934010" y="1583052"/>
              <a:ext cx="47432" cy="623982"/>
            </a:xfrm>
            <a:custGeom>
              <a:rect b="b" l="l" r="r" t="t"/>
              <a:pathLst>
                <a:path extrusionOk="0" h="623982" w="47432">
                  <a:moveTo>
                    <a:pt x="0" y="0"/>
                  </a:moveTo>
                  <a:lnTo>
                    <a:pt x="47433" y="0"/>
                  </a:lnTo>
                  <a:lnTo>
                    <a:pt x="47433" y="623983"/>
                  </a:lnTo>
                  <a:lnTo>
                    <a:pt x="0" y="6239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37" name="Google Shape;2137;p51"/>
            <p:cNvGrpSpPr/>
            <p:nvPr/>
          </p:nvGrpSpPr>
          <p:grpSpPr>
            <a:xfrm>
              <a:off x="4031993" y="117216"/>
              <a:ext cx="2889297" cy="3901793"/>
              <a:chOff x="5533368" y="1047716"/>
              <a:chExt cx="2889297" cy="3901793"/>
            </a:xfrm>
          </p:grpSpPr>
          <p:sp>
            <p:nvSpPr>
              <p:cNvPr id="2138" name="Google Shape;2138;p51"/>
              <p:cNvSpPr/>
              <p:nvPr/>
            </p:nvSpPr>
            <p:spPr>
              <a:xfrm>
                <a:off x="6153722" y="4072604"/>
                <a:ext cx="1090544" cy="630910"/>
              </a:xfrm>
              <a:custGeom>
                <a:rect b="b" l="l" r="r" t="t"/>
                <a:pathLst>
                  <a:path extrusionOk="0" h="630910" w="1090544">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9" name="Google Shape;2139;p51"/>
              <p:cNvSpPr/>
              <p:nvPr/>
            </p:nvSpPr>
            <p:spPr>
              <a:xfrm>
                <a:off x="6193969" y="4048886"/>
                <a:ext cx="1090601" cy="630901"/>
              </a:xfrm>
              <a:custGeom>
                <a:rect b="b" l="l" r="r" t="t"/>
                <a:pathLst>
                  <a:path extrusionOk="0" h="630901" w="1090601">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0" name="Google Shape;2140;p51"/>
              <p:cNvSpPr/>
              <p:nvPr/>
            </p:nvSpPr>
            <p:spPr>
              <a:xfrm>
                <a:off x="7252346" y="4430077"/>
                <a:ext cx="32128" cy="21050"/>
              </a:xfrm>
              <a:custGeom>
                <a:rect b="b" l="l" r="r" t="t"/>
                <a:pathLst>
                  <a:path extrusionOk="0" h="21050" w="32128">
                    <a:moveTo>
                      <a:pt x="32129" y="21050"/>
                    </a:moveTo>
                    <a:lnTo>
                      <a:pt x="32129" y="0"/>
                    </a:lnTo>
                    <a:lnTo>
                      <a:pt x="0" y="18574"/>
                    </a:lnTo>
                    <a:lnTo>
                      <a:pt x="32129" y="2105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1" name="Google Shape;2141;p51"/>
              <p:cNvSpPr/>
              <p:nvPr/>
            </p:nvSpPr>
            <p:spPr>
              <a:xfrm>
                <a:off x="6193906" y="4285773"/>
                <a:ext cx="32984" cy="21431"/>
              </a:xfrm>
              <a:custGeom>
                <a:rect b="b" l="l" r="r" t="t"/>
                <a:pathLst>
                  <a:path extrusionOk="0" h="21431" w="32984">
                    <a:moveTo>
                      <a:pt x="0" y="21431"/>
                    </a:moveTo>
                    <a:lnTo>
                      <a:pt x="0" y="0"/>
                    </a:lnTo>
                    <a:lnTo>
                      <a:pt x="32984" y="13716"/>
                    </a:lnTo>
                    <a:lnTo>
                      <a:pt x="0" y="214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2" name="Google Shape;2142;p51"/>
              <p:cNvSpPr/>
              <p:nvPr/>
            </p:nvSpPr>
            <p:spPr>
              <a:xfrm>
                <a:off x="6193969" y="4027741"/>
                <a:ext cx="1090601" cy="630949"/>
              </a:xfrm>
              <a:custGeom>
                <a:rect b="b" l="l" r="r" t="t"/>
                <a:pathLst>
                  <a:path extrusionOk="0" h="630949" w="1090601">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3" name="Google Shape;2143;p51"/>
              <p:cNvSpPr/>
              <p:nvPr/>
            </p:nvSpPr>
            <p:spPr>
              <a:xfrm>
                <a:off x="6504927" y="3742563"/>
                <a:ext cx="779547" cy="687514"/>
              </a:xfrm>
              <a:custGeom>
                <a:rect b="b" l="l" r="r" t="t"/>
                <a:pathLst>
                  <a:path extrusionOk="0" h="687514" w="779547">
                    <a:moveTo>
                      <a:pt x="86025" y="286131"/>
                    </a:moveTo>
                    <a:lnTo>
                      <a:pt x="0" y="0"/>
                    </a:lnTo>
                    <a:lnTo>
                      <a:pt x="702933" y="404050"/>
                    </a:lnTo>
                    <a:lnTo>
                      <a:pt x="779548" y="687514"/>
                    </a:lnTo>
                    <a:lnTo>
                      <a:pt x="86025" y="2861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4" name="Google Shape;2144;p51"/>
              <p:cNvSpPr/>
              <p:nvPr/>
            </p:nvSpPr>
            <p:spPr>
              <a:xfrm>
                <a:off x="7254152" y="4405788"/>
                <a:ext cx="30322" cy="36004"/>
              </a:xfrm>
              <a:custGeom>
                <a:rect b="b" l="l" r="r" t="t"/>
                <a:pathLst>
                  <a:path extrusionOk="0" h="36004" w="30322">
                    <a:moveTo>
                      <a:pt x="9981" y="36004"/>
                    </a:moveTo>
                    <a:lnTo>
                      <a:pt x="30323" y="2428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5" name="Google Shape;2145;p51"/>
              <p:cNvSpPr/>
              <p:nvPr/>
            </p:nvSpPr>
            <p:spPr>
              <a:xfrm>
                <a:off x="6482779" y="3753326"/>
                <a:ext cx="781258" cy="688466"/>
              </a:xfrm>
              <a:custGeom>
                <a:rect b="b" l="l" r="r" t="t"/>
                <a:pathLst>
                  <a:path extrusionOk="0" h="688466" w="781258">
                    <a:moveTo>
                      <a:pt x="86025" y="286131"/>
                    </a:moveTo>
                    <a:lnTo>
                      <a:pt x="0" y="0"/>
                    </a:lnTo>
                    <a:lnTo>
                      <a:pt x="702933" y="404051"/>
                    </a:lnTo>
                    <a:lnTo>
                      <a:pt x="781259" y="688467"/>
                    </a:lnTo>
                    <a:lnTo>
                      <a:pt x="86025" y="2861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6" name="Google Shape;2146;p51"/>
              <p:cNvSpPr/>
              <p:nvPr/>
            </p:nvSpPr>
            <p:spPr>
              <a:xfrm>
                <a:off x="5563120" y="1047716"/>
                <a:ext cx="2859545" cy="3884751"/>
              </a:xfrm>
              <a:custGeom>
                <a:rect b="b" l="l" r="r" t="t"/>
                <a:pathLst>
                  <a:path extrusionOk="0" h="3884751" w="2859545">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7" name="Google Shape;2147;p51"/>
              <p:cNvSpPr/>
              <p:nvPr/>
            </p:nvSpPr>
            <p:spPr>
              <a:xfrm>
                <a:off x="8367249" y="4838795"/>
                <a:ext cx="30132" cy="106965"/>
              </a:xfrm>
              <a:custGeom>
                <a:rect b="b" l="l" r="r" t="t"/>
                <a:pathLst>
                  <a:path extrusionOk="0" h="106965" w="30132">
                    <a:moveTo>
                      <a:pt x="0" y="106966"/>
                    </a:moveTo>
                    <a:lnTo>
                      <a:pt x="30132" y="89535"/>
                    </a:lnTo>
                    <a:lnTo>
                      <a:pt x="17110" y="0"/>
                    </a:lnTo>
                    <a:lnTo>
                      <a:pt x="0" y="10696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8" name="Google Shape;2148;p51"/>
              <p:cNvSpPr/>
              <p:nvPr/>
            </p:nvSpPr>
            <p:spPr>
              <a:xfrm>
                <a:off x="5558272" y="1051845"/>
                <a:ext cx="72337" cy="31155"/>
              </a:xfrm>
              <a:custGeom>
                <a:rect b="b" l="l" r="r" t="t"/>
                <a:pathLst>
                  <a:path extrusionOk="0" h="31155" w="72337">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9" name="Google Shape;2149;p51"/>
              <p:cNvSpPr/>
              <p:nvPr/>
            </p:nvSpPr>
            <p:spPr>
              <a:xfrm>
                <a:off x="5538216" y="1062192"/>
                <a:ext cx="2859165" cy="3884558"/>
              </a:xfrm>
              <a:custGeom>
                <a:rect b="b" l="l" r="r" t="t"/>
                <a:pathLst>
                  <a:path extrusionOk="0" h="3884558" w="2859165">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0" name="Google Shape;2150;p51"/>
              <p:cNvSpPr/>
              <p:nvPr/>
            </p:nvSpPr>
            <p:spPr>
              <a:xfrm>
                <a:off x="5533368" y="1064955"/>
                <a:ext cx="2859260" cy="3884554"/>
              </a:xfrm>
              <a:custGeom>
                <a:rect b="b" l="l" r="r" t="t"/>
                <a:pathLst>
                  <a:path extrusionOk="0" h="3884554" w="285926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1" name="Google Shape;2151;p51"/>
              <p:cNvSpPr/>
              <p:nvPr/>
            </p:nvSpPr>
            <p:spPr>
              <a:xfrm>
                <a:off x="5568443" y="1110406"/>
                <a:ext cx="2788159" cy="3702480"/>
              </a:xfrm>
              <a:custGeom>
                <a:rect b="b" l="l" r="r" t="t"/>
                <a:pathLst>
                  <a:path extrusionOk="0" h="3702480" w="2788159">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2" name="Google Shape;2152;p51"/>
              <p:cNvSpPr/>
              <p:nvPr/>
            </p:nvSpPr>
            <p:spPr>
              <a:xfrm>
                <a:off x="5762166" y="1403396"/>
                <a:ext cx="919754" cy="618313"/>
              </a:xfrm>
              <a:custGeom>
                <a:rect b="b" l="l" r="r" t="t"/>
                <a:pathLst>
                  <a:path extrusionOk="0" h="618313" w="919754">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3" name="Google Shape;2153;p51"/>
              <p:cNvSpPr/>
              <p:nvPr/>
            </p:nvSpPr>
            <p:spPr>
              <a:xfrm>
                <a:off x="5766158" y="1584712"/>
                <a:ext cx="686298" cy="451951"/>
              </a:xfrm>
              <a:custGeom>
                <a:rect b="b" l="l" r="r" t="t"/>
                <a:pathLst>
                  <a:path extrusionOk="0" h="451951" w="686298">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4" name="Google Shape;2154;p51"/>
              <p:cNvSpPr/>
              <p:nvPr/>
            </p:nvSpPr>
            <p:spPr>
              <a:xfrm>
                <a:off x="5766158" y="1702632"/>
                <a:ext cx="686488" cy="451759"/>
              </a:xfrm>
              <a:custGeom>
                <a:rect b="b" l="l" r="r" t="t"/>
                <a:pathLst>
                  <a:path extrusionOk="0" h="451759" w="686488">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5" name="Google Shape;2155;p51"/>
              <p:cNvSpPr/>
              <p:nvPr/>
            </p:nvSpPr>
            <p:spPr>
              <a:xfrm>
                <a:off x="5766158" y="1820170"/>
                <a:ext cx="562156" cy="379997"/>
              </a:xfrm>
              <a:custGeom>
                <a:rect b="b" l="l" r="r" t="t"/>
                <a:pathLst>
                  <a:path extrusionOk="0" h="379997" w="562156">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6" name="Google Shape;2156;p51"/>
              <p:cNvSpPr/>
              <p:nvPr/>
            </p:nvSpPr>
            <p:spPr>
              <a:xfrm>
                <a:off x="5762166" y="2639293"/>
                <a:ext cx="919754" cy="618340"/>
              </a:xfrm>
              <a:custGeom>
                <a:rect b="b" l="l" r="r" t="t"/>
                <a:pathLst>
                  <a:path extrusionOk="0" h="618340" w="919754">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7" name="Google Shape;2157;p51"/>
              <p:cNvSpPr/>
              <p:nvPr/>
            </p:nvSpPr>
            <p:spPr>
              <a:xfrm>
                <a:off x="5766158" y="2821069"/>
                <a:ext cx="686488" cy="451519"/>
              </a:xfrm>
              <a:custGeom>
                <a:rect b="b" l="l" r="r" t="t"/>
                <a:pathLst>
                  <a:path extrusionOk="0" h="451519" w="686488">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51"/>
              <p:cNvSpPr/>
              <p:nvPr/>
            </p:nvSpPr>
            <p:spPr>
              <a:xfrm>
                <a:off x="5766158" y="2938486"/>
                <a:ext cx="686488" cy="451826"/>
              </a:xfrm>
              <a:custGeom>
                <a:rect b="b" l="l" r="r" t="t"/>
                <a:pathLst>
                  <a:path extrusionOk="0" h="451826" w="686488">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9" name="Google Shape;2159;p51"/>
              <p:cNvSpPr/>
              <p:nvPr/>
            </p:nvSpPr>
            <p:spPr>
              <a:xfrm>
                <a:off x="5766158" y="3056051"/>
                <a:ext cx="562156" cy="379920"/>
              </a:xfrm>
              <a:custGeom>
                <a:rect b="b" l="l" r="r" t="t"/>
                <a:pathLst>
                  <a:path extrusionOk="0" h="379920" w="562156">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51"/>
              <p:cNvSpPr/>
              <p:nvPr/>
            </p:nvSpPr>
            <p:spPr>
              <a:xfrm>
                <a:off x="6897600" y="3332192"/>
                <a:ext cx="1250451" cy="1162368"/>
              </a:xfrm>
              <a:custGeom>
                <a:rect b="b" l="l" r="r" t="t"/>
                <a:pathLst>
                  <a:path extrusionOk="0" h="1162368" w="1250451">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1" name="Google Shape;2161;p51"/>
              <p:cNvSpPr/>
              <p:nvPr/>
            </p:nvSpPr>
            <p:spPr>
              <a:xfrm>
                <a:off x="5766443" y="2003281"/>
                <a:ext cx="882682" cy="1029375"/>
              </a:xfrm>
              <a:custGeom>
                <a:rect b="b" l="l" r="r" t="t"/>
                <a:pathLst>
                  <a:path extrusionOk="0" h="1029375" w="882682">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2" name="Google Shape;2162;p51"/>
              <p:cNvSpPr/>
              <p:nvPr/>
            </p:nvSpPr>
            <p:spPr>
              <a:xfrm>
                <a:off x="6897600" y="3388613"/>
                <a:ext cx="1250451" cy="1106424"/>
              </a:xfrm>
              <a:custGeom>
                <a:rect b="b" l="l" r="r" t="t"/>
                <a:pathLst>
                  <a:path extrusionOk="0" h="1106424" w="1250451">
                    <a:moveTo>
                      <a:pt x="0" y="0"/>
                    </a:moveTo>
                    <a:lnTo>
                      <a:pt x="0" y="383096"/>
                    </a:lnTo>
                    <a:lnTo>
                      <a:pt x="1250452" y="1106424"/>
                    </a:lnTo>
                    <a:lnTo>
                      <a:pt x="1250452" y="214027"/>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3" name="Google Shape;2163;p51"/>
              <p:cNvSpPr/>
              <p:nvPr/>
            </p:nvSpPr>
            <p:spPr>
              <a:xfrm>
                <a:off x="7389036" y="3376326"/>
                <a:ext cx="9505" cy="678751"/>
              </a:xfrm>
              <a:custGeom>
                <a:rect b="b" l="l" r="r" t="t"/>
                <a:pathLst>
                  <a:path extrusionOk="0" h="678751" w="9505">
                    <a:moveTo>
                      <a:pt x="0" y="0"/>
                    </a:moveTo>
                    <a:lnTo>
                      <a:pt x="0" y="678752"/>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4" name="Google Shape;2164;p51"/>
              <p:cNvSpPr/>
              <p:nvPr/>
            </p:nvSpPr>
            <p:spPr>
              <a:xfrm>
                <a:off x="7771633" y="3805618"/>
                <a:ext cx="9505" cy="470725"/>
              </a:xfrm>
              <a:custGeom>
                <a:rect b="b" l="l" r="r" t="t"/>
                <a:pathLst>
                  <a:path extrusionOk="0" h="470725" w="9505">
                    <a:moveTo>
                      <a:pt x="0" y="0"/>
                    </a:moveTo>
                    <a:lnTo>
                      <a:pt x="0" y="470725"/>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5" name="Google Shape;2165;p51"/>
              <p:cNvSpPr/>
              <p:nvPr/>
            </p:nvSpPr>
            <p:spPr>
              <a:xfrm>
                <a:off x="6897600" y="3332663"/>
                <a:ext cx="1250451" cy="479359"/>
              </a:xfrm>
              <a:custGeom>
                <a:rect b="b" l="l" r="r" t="t"/>
                <a:pathLst>
                  <a:path extrusionOk="0" h="479359" w="1250451">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cap="flat" cmpd="sng" w="14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6" name="Google Shape;2166;p51"/>
              <p:cNvSpPr/>
              <p:nvPr/>
            </p:nvSpPr>
            <p:spPr>
              <a:xfrm rot="-1801764">
                <a:off x="7364922" y="3334621"/>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7" name="Google Shape;2167;p51"/>
              <p:cNvSpPr/>
              <p:nvPr/>
            </p:nvSpPr>
            <p:spPr>
              <a:xfrm rot="-1790023">
                <a:off x="8141346" y="3571007"/>
                <a:ext cx="48265" cy="83920"/>
              </a:xfrm>
              <a:custGeom>
                <a:rect b="b" l="l" r="r" t="t"/>
                <a:pathLst>
                  <a:path extrusionOk="0" h="83917" w="48263">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8" name="Google Shape;2168;p51"/>
              <p:cNvSpPr/>
              <p:nvPr/>
            </p:nvSpPr>
            <p:spPr>
              <a:xfrm rot="-1790023">
                <a:off x="7763340" y="3766404"/>
                <a:ext cx="48265" cy="83920"/>
              </a:xfrm>
              <a:custGeom>
                <a:rect b="b" l="l" r="r" t="t"/>
                <a:pathLst>
                  <a:path extrusionOk="0" h="83917" w="48263">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9" name="Google Shape;2169;p51"/>
              <p:cNvSpPr/>
              <p:nvPr/>
            </p:nvSpPr>
            <p:spPr>
              <a:xfrm rot="-1801764">
                <a:off x="6873548" y="3361832"/>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51"/>
              <p:cNvSpPr/>
              <p:nvPr/>
            </p:nvSpPr>
            <p:spPr>
              <a:xfrm>
                <a:off x="6868038" y="2430219"/>
                <a:ext cx="78705" cy="316778"/>
              </a:xfrm>
              <a:custGeom>
                <a:rect b="b" l="l" r="r" t="t"/>
                <a:pathLst>
                  <a:path extrusionOk="0" h="316778" w="78705">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1" name="Google Shape;2171;p51"/>
              <p:cNvSpPr/>
              <p:nvPr/>
            </p:nvSpPr>
            <p:spPr>
              <a:xfrm>
                <a:off x="6986477" y="2241366"/>
                <a:ext cx="78420" cy="573928"/>
              </a:xfrm>
              <a:custGeom>
                <a:rect b="b" l="l" r="r" t="t"/>
                <a:pathLst>
                  <a:path extrusionOk="0" h="573928" w="7842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2" name="Google Shape;2172;p51"/>
              <p:cNvSpPr/>
              <p:nvPr/>
            </p:nvSpPr>
            <p:spPr>
              <a:xfrm>
                <a:off x="7222119" y="2426981"/>
                <a:ext cx="78420" cy="524860"/>
              </a:xfrm>
              <a:custGeom>
                <a:rect b="b" l="l" r="r" t="t"/>
                <a:pathLst>
                  <a:path extrusionOk="0" h="524860" w="7842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51"/>
              <p:cNvSpPr/>
              <p:nvPr/>
            </p:nvSpPr>
            <p:spPr>
              <a:xfrm>
                <a:off x="7340177" y="2573447"/>
                <a:ext cx="78420" cy="446687"/>
              </a:xfrm>
              <a:custGeom>
                <a:rect b="b" l="l" r="r" t="t"/>
                <a:pathLst>
                  <a:path extrusionOk="0" h="446687" w="7842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4" name="Google Shape;2174;p51"/>
              <p:cNvSpPr/>
              <p:nvPr/>
            </p:nvSpPr>
            <p:spPr>
              <a:xfrm>
                <a:off x="7575249" y="2900319"/>
                <a:ext cx="78325" cy="255777"/>
              </a:xfrm>
              <a:custGeom>
                <a:rect b="b" l="l" r="r" t="t"/>
                <a:pathLst>
                  <a:path extrusionOk="0" h="255777" w="78325">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5" name="Google Shape;2175;p51"/>
              <p:cNvSpPr/>
              <p:nvPr/>
            </p:nvSpPr>
            <p:spPr>
              <a:xfrm>
                <a:off x="7693593" y="2520557"/>
                <a:ext cx="78420" cy="703833"/>
              </a:xfrm>
              <a:custGeom>
                <a:rect b="b" l="l" r="r" t="t"/>
                <a:pathLst>
                  <a:path extrusionOk="0" h="703833" w="7842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6" name="Google Shape;2176;p51"/>
              <p:cNvSpPr/>
              <p:nvPr/>
            </p:nvSpPr>
            <p:spPr>
              <a:xfrm>
                <a:off x="7981135" y="3135165"/>
                <a:ext cx="78420" cy="255818"/>
              </a:xfrm>
              <a:custGeom>
                <a:rect b="b" l="l" r="r" t="t"/>
                <a:pathLst>
                  <a:path extrusionOk="0" h="255818" w="7842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7" name="Google Shape;2177;p51"/>
              <p:cNvSpPr/>
              <p:nvPr/>
            </p:nvSpPr>
            <p:spPr>
              <a:xfrm>
                <a:off x="8099193" y="3142308"/>
                <a:ext cx="78420" cy="316963"/>
              </a:xfrm>
              <a:custGeom>
                <a:rect b="b" l="l" r="r" t="t"/>
                <a:pathLst>
                  <a:path extrusionOk="0" h="316963" w="7842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78" name="Google Shape;2178;p51"/>
            <p:cNvSpPr/>
            <p:nvPr/>
          </p:nvSpPr>
          <p:spPr>
            <a:xfrm>
              <a:off x="2810939" y="4355647"/>
              <a:ext cx="905825" cy="524291"/>
            </a:xfrm>
            <a:custGeom>
              <a:rect b="b" l="l" r="r" t="t"/>
              <a:pathLst>
                <a:path extrusionOk="0" h="524291" w="905825">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9" name="Google Shape;2179;p51"/>
            <p:cNvSpPr/>
            <p:nvPr/>
          </p:nvSpPr>
          <p:spPr>
            <a:xfrm>
              <a:off x="2999385" y="3858955"/>
              <a:ext cx="906089" cy="910207"/>
            </a:xfrm>
            <a:custGeom>
              <a:rect b="b" l="l" r="r" t="t"/>
              <a:pathLst>
                <a:path extrusionOk="0" h="910207" w="906089">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0" name="Google Shape;2180;p51"/>
            <p:cNvSpPr/>
            <p:nvPr/>
          </p:nvSpPr>
          <p:spPr>
            <a:xfrm>
              <a:off x="2999385" y="3718383"/>
              <a:ext cx="905566" cy="524522"/>
            </a:xfrm>
            <a:custGeom>
              <a:rect b="b" l="l" r="r" t="t"/>
              <a:pathLst>
                <a:path extrusionOk="0" h="524522" w="905566">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1" name="Google Shape;2181;p51"/>
            <p:cNvSpPr/>
            <p:nvPr/>
          </p:nvSpPr>
          <p:spPr>
            <a:xfrm>
              <a:off x="2999243" y="3647851"/>
              <a:ext cx="905825" cy="524031"/>
            </a:xfrm>
            <a:custGeom>
              <a:rect b="b" l="l" r="r" t="t"/>
              <a:pathLst>
                <a:path extrusionOk="0" h="524031" w="905825">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51"/>
            <p:cNvSpPr/>
            <p:nvPr/>
          </p:nvSpPr>
          <p:spPr>
            <a:xfrm>
              <a:off x="3230772" y="3780524"/>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51"/>
            <p:cNvSpPr/>
            <p:nvPr/>
          </p:nvSpPr>
          <p:spPr>
            <a:xfrm>
              <a:off x="3230772" y="3756847"/>
              <a:ext cx="129655" cy="75056"/>
            </a:xfrm>
            <a:custGeom>
              <a:rect b="b" l="l" r="r" t="t"/>
              <a:pathLst>
                <a:path extrusionOk="0" h="75056" w="129655">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4" name="Google Shape;2184;p51"/>
            <p:cNvSpPr/>
            <p:nvPr/>
          </p:nvSpPr>
          <p:spPr>
            <a:xfrm>
              <a:off x="3393243" y="3872036"/>
              <a:ext cx="129623" cy="74995"/>
            </a:xfrm>
            <a:custGeom>
              <a:rect b="b" l="l" r="r" t="t"/>
              <a:pathLst>
                <a:path extrusionOk="0" h="74995" w="129623">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5" name="Google Shape;2185;p51"/>
            <p:cNvSpPr/>
            <p:nvPr/>
          </p:nvSpPr>
          <p:spPr>
            <a:xfrm>
              <a:off x="3395112" y="3888323"/>
              <a:ext cx="126148" cy="58707"/>
            </a:xfrm>
            <a:custGeom>
              <a:rect b="b" l="l" r="r" t="t"/>
              <a:pathLst>
                <a:path extrusionOk="0" h="58707" w="126148">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6" name="Google Shape;2186;p51"/>
            <p:cNvSpPr/>
            <p:nvPr/>
          </p:nvSpPr>
          <p:spPr>
            <a:xfrm>
              <a:off x="3543979" y="3964737"/>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7" name="Google Shape;2187;p51"/>
            <p:cNvSpPr/>
            <p:nvPr/>
          </p:nvSpPr>
          <p:spPr>
            <a:xfrm>
              <a:off x="3543979" y="3941061"/>
              <a:ext cx="129655" cy="75056"/>
            </a:xfrm>
            <a:custGeom>
              <a:rect b="b" l="l" r="r" t="t"/>
              <a:pathLst>
                <a:path extrusionOk="0" h="75056" w="129655">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8" name="Google Shape;2188;p51"/>
            <p:cNvSpPr/>
            <p:nvPr/>
          </p:nvSpPr>
          <p:spPr>
            <a:xfrm>
              <a:off x="5673026" y="4464079"/>
              <a:ext cx="468241" cy="270891"/>
            </a:xfrm>
            <a:custGeom>
              <a:rect b="b" l="l" r="r" t="t"/>
              <a:pathLst>
                <a:path extrusionOk="0" h="270891" w="468241">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9" name="Google Shape;2189;p51"/>
            <p:cNvSpPr/>
            <p:nvPr/>
          </p:nvSpPr>
          <p:spPr>
            <a:xfrm>
              <a:off x="5819482" y="3280817"/>
              <a:ext cx="243195" cy="356577"/>
            </a:xfrm>
            <a:custGeom>
              <a:rect b="b" l="l" r="r" t="t"/>
              <a:pathLst>
                <a:path extrusionOk="0" h="356577" w="243195">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0" name="Google Shape;2190;p51"/>
            <p:cNvSpPr/>
            <p:nvPr/>
          </p:nvSpPr>
          <p:spPr>
            <a:xfrm>
              <a:off x="5837923" y="3277536"/>
              <a:ext cx="116085" cy="143945"/>
            </a:xfrm>
            <a:custGeom>
              <a:rect b="b" l="l" r="r" t="t"/>
              <a:pathLst>
                <a:path extrusionOk="0" h="143945" w="116085">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1" name="Google Shape;2191;p51"/>
            <p:cNvSpPr/>
            <p:nvPr/>
          </p:nvSpPr>
          <p:spPr>
            <a:xfrm>
              <a:off x="5860663" y="3433950"/>
              <a:ext cx="143677" cy="161015"/>
            </a:xfrm>
            <a:custGeom>
              <a:rect b="b" l="l" r="r" t="t"/>
              <a:pathLst>
                <a:path extrusionOk="0" h="161015" w="143677">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2" name="Google Shape;2192;p51"/>
            <p:cNvSpPr/>
            <p:nvPr/>
          </p:nvSpPr>
          <p:spPr>
            <a:xfrm>
              <a:off x="5729287" y="3551002"/>
              <a:ext cx="121787" cy="284211"/>
            </a:xfrm>
            <a:custGeom>
              <a:rect b="b" l="l" r="r" t="t"/>
              <a:pathLst>
                <a:path extrusionOk="0" h="284211" w="121787">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3" name="Google Shape;2193;p51"/>
            <p:cNvSpPr/>
            <p:nvPr/>
          </p:nvSpPr>
          <p:spPr>
            <a:xfrm>
              <a:off x="5818929" y="3486611"/>
              <a:ext cx="209320" cy="241045"/>
            </a:xfrm>
            <a:custGeom>
              <a:rect b="b" l="l" r="r" t="t"/>
              <a:pathLst>
                <a:path extrusionOk="0" h="241045" w="20932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4" name="Google Shape;2194;p51"/>
            <p:cNvSpPr/>
            <p:nvPr/>
          </p:nvSpPr>
          <p:spPr>
            <a:xfrm>
              <a:off x="5856166" y="3289038"/>
              <a:ext cx="154042" cy="190250"/>
            </a:xfrm>
            <a:custGeom>
              <a:rect b="b" l="l" r="r" t="t"/>
              <a:pathLst>
                <a:path extrusionOk="0" h="190250" w="154042">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5" name="Google Shape;2195;p51"/>
            <p:cNvSpPr/>
            <p:nvPr/>
          </p:nvSpPr>
          <p:spPr>
            <a:xfrm>
              <a:off x="5862376" y="3287995"/>
              <a:ext cx="154704" cy="145954"/>
            </a:xfrm>
            <a:custGeom>
              <a:rect b="b" l="l" r="r" t="t"/>
              <a:pathLst>
                <a:path extrusionOk="0" h="145954" w="154704">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6" name="Google Shape;2196;p51"/>
            <p:cNvSpPr/>
            <p:nvPr/>
          </p:nvSpPr>
          <p:spPr>
            <a:xfrm>
              <a:off x="5888298" y="4552945"/>
              <a:ext cx="121626" cy="93085"/>
            </a:xfrm>
            <a:custGeom>
              <a:rect b="b" l="l" r="r" t="t"/>
              <a:pathLst>
                <a:path extrusionOk="0" h="93085" w="121626">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7" name="Google Shape;2197;p51"/>
            <p:cNvSpPr/>
            <p:nvPr/>
          </p:nvSpPr>
          <p:spPr>
            <a:xfrm>
              <a:off x="5888421" y="4582665"/>
              <a:ext cx="121131" cy="63346"/>
            </a:xfrm>
            <a:custGeom>
              <a:rect b="b" l="l" r="r" t="t"/>
              <a:pathLst>
                <a:path extrusionOk="0" h="63346" w="121131">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8" name="Google Shape;2198;p51"/>
            <p:cNvSpPr/>
            <p:nvPr/>
          </p:nvSpPr>
          <p:spPr>
            <a:xfrm>
              <a:off x="5795742" y="4532466"/>
              <a:ext cx="111395" cy="86487"/>
            </a:xfrm>
            <a:custGeom>
              <a:rect b="b" l="l" r="r" t="t"/>
              <a:pathLst>
                <a:path extrusionOk="0" h="86487" w="111395">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9" name="Google Shape;2199;p51"/>
            <p:cNvSpPr/>
            <p:nvPr/>
          </p:nvSpPr>
          <p:spPr>
            <a:xfrm>
              <a:off x="5796313" y="4560948"/>
              <a:ext cx="110894" cy="58013"/>
            </a:xfrm>
            <a:custGeom>
              <a:rect b="b" l="l" r="r" t="t"/>
              <a:pathLst>
                <a:path extrusionOk="0" h="58013" w="110894">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0" name="Google Shape;2200;p51"/>
            <p:cNvSpPr/>
            <p:nvPr/>
          </p:nvSpPr>
          <p:spPr>
            <a:xfrm>
              <a:off x="5813683" y="3728558"/>
              <a:ext cx="237954" cy="833275"/>
            </a:xfrm>
            <a:custGeom>
              <a:rect b="b" l="l" r="r" t="t"/>
              <a:pathLst>
                <a:path extrusionOk="0" h="833275" w="237954">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1" name="Google Shape;2201;p51"/>
            <p:cNvSpPr/>
            <p:nvPr/>
          </p:nvSpPr>
          <p:spPr>
            <a:xfrm>
              <a:off x="5803516" y="3708175"/>
              <a:ext cx="253612" cy="553963"/>
            </a:xfrm>
            <a:custGeom>
              <a:rect b="b" l="l" r="r" t="t"/>
              <a:pathLst>
                <a:path extrusionOk="0" h="553963" w="253612">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2" name="Google Shape;2202;p51"/>
            <p:cNvSpPr/>
            <p:nvPr/>
          </p:nvSpPr>
          <p:spPr>
            <a:xfrm>
              <a:off x="5812662" y="3486508"/>
              <a:ext cx="71005" cy="74600"/>
            </a:xfrm>
            <a:custGeom>
              <a:rect b="b" l="l" r="r" t="t"/>
              <a:pathLst>
                <a:path extrusionOk="0" h="74600" w="71005">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3" name="Google Shape;2203;p51"/>
            <p:cNvSpPr/>
            <p:nvPr/>
          </p:nvSpPr>
          <p:spPr>
            <a:xfrm>
              <a:off x="5614947" y="3815235"/>
              <a:ext cx="254367" cy="147732"/>
            </a:xfrm>
            <a:custGeom>
              <a:rect b="b" l="l" r="r" t="t"/>
              <a:pathLst>
                <a:path extrusionOk="0" h="147732" w="254367">
                  <a:moveTo>
                    <a:pt x="0" y="86201"/>
                  </a:moveTo>
                  <a:lnTo>
                    <a:pt x="148096" y="0"/>
                  </a:lnTo>
                  <a:lnTo>
                    <a:pt x="254368" y="61436"/>
                  </a:lnTo>
                  <a:lnTo>
                    <a:pt x="106272" y="147733"/>
                  </a:lnTo>
                  <a:lnTo>
                    <a:pt x="0" y="862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4" name="Google Shape;2204;p51"/>
            <p:cNvSpPr/>
            <p:nvPr/>
          </p:nvSpPr>
          <p:spPr>
            <a:xfrm>
              <a:off x="5694413" y="3821487"/>
              <a:ext cx="53706" cy="44771"/>
            </a:xfrm>
            <a:custGeom>
              <a:rect b="b" l="l" r="r" t="t"/>
              <a:pathLst>
                <a:path extrusionOk="0" h="44771" w="53706">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5" name="Google Shape;2205;p51"/>
            <p:cNvSpPr/>
            <p:nvPr/>
          </p:nvSpPr>
          <p:spPr>
            <a:xfrm>
              <a:off x="5775008" y="3530248"/>
              <a:ext cx="253611" cy="322722"/>
            </a:xfrm>
            <a:custGeom>
              <a:rect b="b" l="l" r="r" t="t"/>
              <a:pathLst>
                <a:path extrusionOk="0" h="322722" w="253611">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6" name="Google Shape;2206;p51"/>
            <p:cNvSpPr/>
            <p:nvPr/>
          </p:nvSpPr>
          <p:spPr>
            <a:xfrm>
              <a:off x="5965891" y="3514431"/>
              <a:ext cx="72720" cy="103595"/>
            </a:xfrm>
            <a:custGeom>
              <a:rect b="b" l="l" r="r" t="t"/>
              <a:pathLst>
                <a:path extrusionOk="0" h="103595" w="7272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07" name="Google Shape;2207;p51"/>
            <p:cNvGrpSpPr/>
            <p:nvPr/>
          </p:nvGrpSpPr>
          <p:grpSpPr>
            <a:xfrm flipH="1">
              <a:off x="2865273" y="3434801"/>
              <a:ext cx="598186" cy="1340314"/>
              <a:chOff x="4210728" y="4525714"/>
              <a:chExt cx="546438" cy="1224366"/>
            </a:xfrm>
          </p:grpSpPr>
          <p:sp>
            <p:nvSpPr>
              <p:cNvPr id="2208" name="Google Shape;2208;p51"/>
              <p:cNvSpPr/>
              <p:nvPr/>
            </p:nvSpPr>
            <p:spPr>
              <a:xfrm>
                <a:off x="4672107" y="4726590"/>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9" name="Google Shape;2209;p51"/>
              <p:cNvSpPr/>
              <p:nvPr/>
            </p:nvSpPr>
            <p:spPr>
              <a:xfrm>
                <a:off x="4408366" y="5679962"/>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0" name="Google Shape;2210;p51"/>
              <p:cNvSpPr/>
              <p:nvPr/>
            </p:nvSpPr>
            <p:spPr>
              <a:xfrm>
                <a:off x="4408245" y="5691663"/>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1" name="Google Shape;2211;p51"/>
              <p:cNvSpPr/>
              <p:nvPr/>
            </p:nvSpPr>
            <p:spPr>
              <a:xfrm>
                <a:off x="4566152" y="5600798"/>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2" name="Google Shape;2212;p51"/>
              <p:cNvSpPr/>
              <p:nvPr/>
            </p:nvSpPr>
            <p:spPr>
              <a:xfrm>
                <a:off x="4566197" y="5611939"/>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3" name="Google Shape;2213;p51"/>
              <p:cNvSpPr/>
              <p:nvPr/>
            </p:nvSpPr>
            <p:spPr>
              <a:xfrm>
                <a:off x="4483409" y="4968525"/>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4" name="Google Shape;2214;p51"/>
              <p:cNvSpPr/>
              <p:nvPr/>
            </p:nvSpPr>
            <p:spPr>
              <a:xfrm>
                <a:off x="4484426" y="4968525"/>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51"/>
              <p:cNvSpPr/>
              <p:nvPr/>
            </p:nvSpPr>
            <p:spPr>
              <a:xfrm>
                <a:off x="4531702" y="4525767"/>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6" name="Google Shape;2216;p51"/>
              <p:cNvSpPr/>
              <p:nvPr/>
            </p:nvSpPr>
            <p:spPr>
              <a:xfrm>
                <a:off x="4695825" y="4756088"/>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7" name="Google Shape;2217;p51"/>
              <p:cNvSpPr/>
              <p:nvPr/>
            </p:nvSpPr>
            <p:spPr>
              <a:xfrm>
                <a:off x="4523612" y="4724507"/>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8" name="Google Shape;2218;p51"/>
              <p:cNvSpPr/>
              <p:nvPr/>
            </p:nvSpPr>
            <p:spPr>
              <a:xfrm>
                <a:off x="4210728" y="4780936"/>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9" name="Google Shape;2219;p51"/>
              <p:cNvSpPr/>
              <p:nvPr/>
            </p:nvSpPr>
            <p:spPr>
              <a:xfrm>
                <a:off x="4484370" y="4765472"/>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0" name="Google Shape;2220;p51"/>
              <p:cNvSpPr/>
              <p:nvPr/>
            </p:nvSpPr>
            <p:spPr>
              <a:xfrm>
                <a:off x="4524935" y="4525714"/>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52"/>
          <p:cNvSpPr txBox="1"/>
          <p:nvPr>
            <p:ph type="title"/>
          </p:nvPr>
        </p:nvSpPr>
        <p:spPr>
          <a:xfrm>
            <a:off x="457200" y="605600"/>
            <a:ext cx="5640900" cy="6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Step 7: Prediction</a:t>
            </a:r>
            <a:endParaRPr sz="4200"/>
          </a:p>
        </p:txBody>
      </p:sp>
      <p:sp>
        <p:nvSpPr>
          <p:cNvPr id="2226" name="Google Shape;2226;p52"/>
          <p:cNvSpPr txBox="1"/>
          <p:nvPr>
            <p:ph idx="1" type="body"/>
          </p:nvPr>
        </p:nvSpPr>
        <p:spPr>
          <a:xfrm>
            <a:off x="457200" y="1289300"/>
            <a:ext cx="7279500" cy="3347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Now that</a:t>
            </a:r>
            <a:r>
              <a:rPr lang="en"/>
              <a:t> you have your model it is time to make predictions or test it with other data to see if the model is the best it can be or you should try other methods. </a:t>
            </a:r>
            <a:endParaRPr/>
          </a:p>
          <a:p>
            <a:pPr indent="-342900" lvl="0" marL="457200" rtl="0" algn="l">
              <a:spcBef>
                <a:spcPts val="0"/>
              </a:spcBef>
              <a:spcAft>
                <a:spcPts val="0"/>
              </a:spcAft>
              <a:buSzPts val="1800"/>
              <a:buChar char="▸"/>
            </a:pPr>
            <a:r>
              <a:rPr lang="en"/>
              <a:t>This step is usually followed by cleaning everything up in your code and testing the model over an over.  </a:t>
            </a:r>
            <a:endParaRPr/>
          </a:p>
          <a:p>
            <a:pPr indent="-342900" lvl="0" marL="457200" rtl="0" algn="l">
              <a:spcBef>
                <a:spcPts val="0"/>
              </a:spcBef>
              <a:spcAft>
                <a:spcPts val="0"/>
              </a:spcAft>
              <a:buSzPts val="1800"/>
              <a:buChar char="▸"/>
            </a:pPr>
            <a:r>
              <a:rPr lang="en"/>
              <a:t>Also be sure to confirm that the accuracy is in fact accurate, especially given live data. This gets very messy very often. </a:t>
            </a:r>
            <a:endParaRPr/>
          </a:p>
        </p:txBody>
      </p:sp>
      <p:sp>
        <p:nvSpPr>
          <p:cNvPr id="2227" name="Google Shape;2227;p5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53"/>
          <p:cNvSpPr txBox="1"/>
          <p:nvPr>
            <p:ph type="ctrTitle"/>
          </p:nvPr>
        </p:nvSpPr>
        <p:spPr>
          <a:xfrm>
            <a:off x="819250" y="2031025"/>
            <a:ext cx="4943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Step 8: </a:t>
            </a:r>
            <a:endParaRPr/>
          </a:p>
          <a:p>
            <a:pPr indent="0" lvl="0" marL="0" rtl="0" algn="l">
              <a:spcBef>
                <a:spcPts val="0"/>
              </a:spcBef>
              <a:spcAft>
                <a:spcPts val="0"/>
              </a:spcAft>
              <a:buNone/>
            </a:pPr>
            <a:r>
              <a:rPr lang="en" sz="4500"/>
              <a:t>Implementation</a:t>
            </a:r>
            <a:endParaRPr sz="4500"/>
          </a:p>
        </p:txBody>
      </p:sp>
      <p:sp>
        <p:nvSpPr>
          <p:cNvPr id="2233" name="Google Shape;2233;p53"/>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8 steps to Machine Learning</a:t>
            </a:r>
            <a:endParaRPr/>
          </a:p>
        </p:txBody>
      </p:sp>
      <p:sp>
        <p:nvSpPr>
          <p:cNvPr id="2234" name="Google Shape;2234;p5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8</a:t>
            </a:r>
            <a:endParaRPr b="1" sz="3600">
              <a:solidFill>
                <a:schemeClr val="lt1"/>
              </a:solidFill>
              <a:latin typeface="Barlow"/>
              <a:ea typeface="Barlow"/>
              <a:cs typeface="Barlow"/>
              <a:sym typeface="Barlow"/>
            </a:endParaRPr>
          </a:p>
        </p:txBody>
      </p:sp>
      <p:grpSp>
        <p:nvGrpSpPr>
          <p:cNvPr id="2235" name="Google Shape;2235;p53"/>
          <p:cNvGrpSpPr/>
          <p:nvPr/>
        </p:nvGrpSpPr>
        <p:grpSpPr>
          <a:xfrm>
            <a:off x="5460096" y="819417"/>
            <a:ext cx="3459198" cy="3504661"/>
            <a:chOff x="2152775" y="305709"/>
            <a:chExt cx="4264823" cy="4762415"/>
          </a:xfrm>
        </p:grpSpPr>
        <p:grpSp>
          <p:nvGrpSpPr>
            <p:cNvPr id="2236" name="Google Shape;2236;p53"/>
            <p:cNvGrpSpPr/>
            <p:nvPr/>
          </p:nvGrpSpPr>
          <p:grpSpPr>
            <a:xfrm>
              <a:off x="2593845" y="3487641"/>
              <a:ext cx="936028" cy="696373"/>
              <a:chOff x="4403470" y="4229766"/>
              <a:chExt cx="936028" cy="696373"/>
            </a:xfrm>
          </p:grpSpPr>
          <p:sp>
            <p:nvSpPr>
              <p:cNvPr id="2237" name="Google Shape;2237;p53"/>
              <p:cNvSpPr/>
              <p:nvPr/>
            </p:nvSpPr>
            <p:spPr>
              <a:xfrm>
                <a:off x="4403470" y="441464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8" name="Google Shape;2238;p53"/>
              <p:cNvSpPr/>
              <p:nvPr/>
            </p:nvSpPr>
            <p:spPr>
              <a:xfrm>
                <a:off x="4455646" y="433930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9" name="Google Shape;2239;p53"/>
              <p:cNvSpPr/>
              <p:nvPr/>
            </p:nvSpPr>
            <p:spPr>
              <a:xfrm>
                <a:off x="4455741" y="448246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0" name="Google Shape;2240;p53"/>
              <p:cNvSpPr/>
              <p:nvPr/>
            </p:nvSpPr>
            <p:spPr>
              <a:xfrm>
                <a:off x="5272972" y="448551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1" name="Google Shape;2241;p53"/>
              <p:cNvSpPr/>
              <p:nvPr/>
            </p:nvSpPr>
            <p:spPr>
              <a:xfrm>
                <a:off x="4455646" y="42297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53"/>
              <p:cNvSpPr/>
              <p:nvPr/>
            </p:nvSpPr>
            <p:spPr>
              <a:xfrm>
                <a:off x="4581266" y="4299370"/>
                <a:ext cx="632693" cy="366117"/>
              </a:xfrm>
              <a:custGeom>
                <a:rect b="b" l="l" r="r" t="t"/>
                <a:pathLst>
                  <a:path extrusionOk="0" h="366117" w="632693">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3" name="Google Shape;2243;p53"/>
              <p:cNvSpPr/>
              <p:nvPr/>
            </p:nvSpPr>
            <p:spPr>
              <a:xfrm>
                <a:off x="4581856" y="4321278"/>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4" name="Google Shape;2244;p53"/>
              <p:cNvSpPr/>
              <p:nvPr/>
            </p:nvSpPr>
            <p:spPr>
              <a:xfrm>
                <a:off x="4743040" y="4404074"/>
                <a:ext cx="295357" cy="184784"/>
              </a:xfrm>
              <a:custGeom>
                <a:rect b="b" l="l" r="r" t="t"/>
                <a:pathLst>
                  <a:path extrusionOk="0" h="184784" w="295357">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5" name="Google Shape;2245;p53"/>
              <p:cNvSpPr/>
              <p:nvPr/>
            </p:nvSpPr>
            <p:spPr>
              <a:xfrm>
                <a:off x="4865259" y="4541234"/>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6" name="Google Shape;2246;p53"/>
              <p:cNvSpPr/>
              <p:nvPr/>
            </p:nvSpPr>
            <p:spPr>
              <a:xfrm>
                <a:off x="4992800" y="4552092"/>
                <a:ext cx="42006" cy="19716"/>
              </a:xfrm>
              <a:custGeom>
                <a:rect b="b" l="l" r="r" t="t"/>
                <a:pathLst>
                  <a:path extrusionOk="0" h="19716" w="42006">
                    <a:moveTo>
                      <a:pt x="42007" y="17240"/>
                    </a:moveTo>
                    <a:lnTo>
                      <a:pt x="42007" y="0"/>
                    </a:lnTo>
                    <a:lnTo>
                      <a:pt x="0" y="3238"/>
                    </a:lnTo>
                    <a:lnTo>
                      <a:pt x="24045" y="19717"/>
                    </a:lnTo>
                    <a:lnTo>
                      <a:pt x="42007"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7" name="Google Shape;2247;p53"/>
              <p:cNvSpPr/>
              <p:nvPr/>
            </p:nvSpPr>
            <p:spPr>
              <a:xfrm>
                <a:off x="5006866" y="448894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8" name="Google Shape;2248;p53"/>
              <p:cNvSpPr/>
              <p:nvPr/>
            </p:nvSpPr>
            <p:spPr>
              <a:xfrm>
                <a:off x="4908026" y="44953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9" name="Google Shape;2249;p53"/>
              <p:cNvSpPr/>
              <p:nvPr/>
            </p:nvSpPr>
            <p:spPr>
              <a:xfrm>
                <a:off x="4811468" y="4440078"/>
                <a:ext cx="58923" cy="38957"/>
              </a:xfrm>
              <a:custGeom>
                <a:rect b="b" l="l" r="r" t="t"/>
                <a:pathLst>
                  <a:path extrusionOk="0" h="38957" w="58923">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0" name="Google Shape;2250;p53"/>
              <p:cNvSpPr/>
              <p:nvPr/>
            </p:nvSpPr>
            <p:spPr>
              <a:xfrm>
                <a:off x="4865639" y="440902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53"/>
              <p:cNvSpPr/>
              <p:nvPr/>
            </p:nvSpPr>
            <p:spPr>
              <a:xfrm>
                <a:off x="4743421" y="440397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2" name="Google Shape;2252;p53"/>
              <p:cNvSpPr/>
              <p:nvPr/>
            </p:nvSpPr>
            <p:spPr>
              <a:xfrm>
                <a:off x="4744371" y="4461509"/>
                <a:ext cx="29936" cy="30289"/>
              </a:xfrm>
              <a:custGeom>
                <a:rect b="b" l="l" r="r" t="t"/>
                <a:pathLst>
                  <a:path extrusionOk="0" h="30289" w="29936">
                    <a:moveTo>
                      <a:pt x="0" y="1790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53"/>
              <p:cNvSpPr/>
              <p:nvPr/>
            </p:nvSpPr>
            <p:spPr>
              <a:xfrm>
                <a:off x="4743040" y="4386929"/>
                <a:ext cx="295352" cy="185070"/>
              </a:xfrm>
              <a:custGeom>
                <a:rect b="b" l="l" r="r" t="t"/>
                <a:pathLst>
                  <a:path extrusionOk="0" h="185070" w="295352">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54" name="Google Shape;2254;p53"/>
            <p:cNvGrpSpPr/>
            <p:nvPr/>
          </p:nvGrpSpPr>
          <p:grpSpPr>
            <a:xfrm>
              <a:off x="2682040" y="3351243"/>
              <a:ext cx="883852" cy="621125"/>
              <a:chOff x="4491665" y="4093368"/>
              <a:chExt cx="883852" cy="621125"/>
            </a:xfrm>
          </p:grpSpPr>
          <p:sp>
            <p:nvSpPr>
              <p:cNvPr id="2255" name="Google Shape;2255;p53"/>
              <p:cNvSpPr/>
              <p:nvPr/>
            </p:nvSpPr>
            <p:spPr>
              <a:xfrm>
                <a:off x="4491665" y="4203001"/>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53"/>
              <p:cNvSpPr/>
              <p:nvPr/>
            </p:nvSpPr>
            <p:spPr>
              <a:xfrm>
                <a:off x="4491855" y="43460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53"/>
              <p:cNvSpPr/>
              <p:nvPr/>
            </p:nvSpPr>
            <p:spPr>
              <a:xfrm>
                <a:off x="5309086" y="4349115"/>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53"/>
              <p:cNvSpPr/>
              <p:nvPr/>
            </p:nvSpPr>
            <p:spPr>
              <a:xfrm>
                <a:off x="4491665" y="409336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9" name="Google Shape;2259;p53"/>
              <p:cNvSpPr/>
              <p:nvPr/>
            </p:nvSpPr>
            <p:spPr>
              <a:xfrm>
                <a:off x="4617381" y="4162996"/>
                <a:ext cx="632721" cy="366093"/>
              </a:xfrm>
              <a:custGeom>
                <a:rect b="b" l="l" r="r" t="t"/>
                <a:pathLst>
                  <a:path extrusionOk="0" h="366093" w="632721">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53"/>
              <p:cNvSpPr/>
              <p:nvPr/>
            </p:nvSpPr>
            <p:spPr>
              <a:xfrm>
                <a:off x="4617971" y="4184904"/>
                <a:ext cx="631526" cy="344185"/>
              </a:xfrm>
              <a:custGeom>
                <a:rect b="b" l="l" r="r" t="t"/>
                <a:pathLst>
                  <a:path extrusionOk="0" h="344185"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1" name="Google Shape;2261;p53"/>
              <p:cNvSpPr/>
              <p:nvPr/>
            </p:nvSpPr>
            <p:spPr>
              <a:xfrm>
                <a:off x="4779725" y="4267771"/>
                <a:ext cx="295065" cy="184880"/>
              </a:xfrm>
              <a:custGeom>
                <a:rect b="b" l="l" r="r" t="t"/>
                <a:pathLst>
                  <a:path extrusionOk="0" h="184880" w="295065">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2" name="Google Shape;2262;p53"/>
              <p:cNvSpPr/>
              <p:nvPr/>
            </p:nvSpPr>
            <p:spPr>
              <a:xfrm>
                <a:off x="4901754" y="4404931"/>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53"/>
              <p:cNvSpPr/>
              <p:nvPr/>
            </p:nvSpPr>
            <p:spPr>
              <a:xfrm>
                <a:off x="5028819" y="4415790"/>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53"/>
              <p:cNvSpPr/>
              <p:nvPr/>
            </p:nvSpPr>
            <p:spPr>
              <a:xfrm>
                <a:off x="5042980" y="435254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53"/>
              <p:cNvSpPr/>
              <p:nvPr/>
            </p:nvSpPr>
            <p:spPr>
              <a:xfrm>
                <a:off x="4944141" y="4358925"/>
                <a:ext cx="47328" cy="33146"/>
              </a:xfrm>
              <a:custGeom>
                <a:rect b="b" l="l" r="r" t="t"/>
                <a:pathLst>
                  <a:path extrusionOk="0" h="33146"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53"/>
              <p:cNvSpPr/>
              <p:nvPr/>
            </p:nvSpPr>
            <p:spPr>
              <a:xfrm>
                <a:off x="4847487" y="4303680"/>
                <a:ext cx="58543" cy="38957"/>
              </a:xfrm>
              <a:custGeom>
                <a:rect b="b" l="l" r="r" t="t"/>
                <a:pathLst>
                  <a:path extrusionOk="0" h="38957" w="58543">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53"/>
              <p:cNvSpPr/>
              <p:nvPr/>
            </p:nvSpPr>
            <p:spPr>
              <a:xfrm>
                <a:off x="4901754" y="4272629"/>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8" name="Google Shape;2268;p53"/>
              <p:cNvSpPr/>
              <p:nvPr/>
            </p:nvSpPr>
            <p:spPr>
              <a:xfrm>
                <a:off x="4779535" y="4267581"/>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53"/>
              <p:cNvSpPr/>
              <p:nvPr/>
            </p:nvSpPr>
            <p:spPr>
              <a:xfrm>
                <a:off x="4780485" y="4325492"/>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53"/>
              <p:cNvSpPr/>
              <p:nvPr/>
            </p:nvSpPr>
            <p:spPr>
              <a:xfrm>
                <a:off x="4779725" y="4250816"/>
                <a:ext cx="295065" cy="184594"/>
              </a:xfrm>
              <a:custGeom>
                <a:rect b="b" l="l" r="r" t="t"/>
                <a:pathLst>
                  <a:path extrusionOk="0" h="184594" w="295065">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71" name="Google Shape;2271;p53"/>
            <p:cNvGrpSpPr/>
            <p:nvPr/>
          </p:nvGrpSpPr>
          <p:grpSpPr>
            <a:xfrm>
              <a:off x="2654955" y="3219989"/>
              <a:ext cx="883852" cy="621029"/>
              <a:chOff x="4464580" y="3962114"/>
              <a:chExt cx="883852" cy="621029"/>
            </a:xfrm>
          </p:grpSpPr>
          <p:sp>
            <p:nvSpPr>
              <p:cNvPr id="2272" name="Google Shape;2272;p53"/>
              <p:cNvSpPr/>
              <p:nvPr/>
            </p:nvSpPr>
            <p:spPr>
              <a:xfrm>
                <a:off x="4464580" y="407165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53"/>
              <p:cNvSpPr/>
              <p:nvPr/>
            </p:nvSpPr>
            <p:spPr>
              <a:xfrm>
                <a:off x="4464770" y="4214812"/>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53"/>
              <p:cNvSpPr/>
              <p:nvPr/>
            </p:nvSpPr>
            <p:spPr>
              <a:xfrm>
                <a:off x="5281905" y="4217860"/>
                <a:ext cx="66526" cy="157067"/>
              </a:xfrm>
              <a:custGeom>
                <a:rect b="b" l="l" r="r" t="t"/>
                <a:pathLst>
                  <a:path extrusionOk="0" h="157067" w="66526">
                    <a:moveTo>
                      <a:pt x="66527" y="0"/>
                    </a:moveTo>
                    <a:lnTo>
                      <a:pt x="66527" y="109538"/>
                    </a:lnTo>
                    <a:lnTo>
                      <a:pt x="21954"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53"/>
              <p:cNvSpPr/>
              <p:nvPr/>
            </p:nvSpPr>
            <p:spPr>
              <a:xfrm>
                <a:off x="4464580" y="396211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53"/>
              <p:cNvSpPr/>
              <p:nvPr/>
            </p:nvSpPr>
            <p:spPr>
              <a:xfrm>
                <a:off x="4590295" y="4031718"/>
                <a:ext cx="632609" cy="366117"/>
              </a:xfrm>
              <a:custGeom>
                <a:rect b="b" l="l" r="r" t="t"/>
                <a:pathLst>
                  <a:path extrusionOk="0" h="366117" w="632609">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53"/>
              <p:cNvSpPr/>
              <p:nvPr/>
            </p:nvSpPr>
            <p:spPr>
              <a:xfrm>
                <a:off x="4590885" y="4053625"/>
                <a:ext cx="631431" cy="344209"/>
              </a:xfrm>
              <a:custGeom>
                <a:rect b="b" l="l" r="r" t="t"/>
                <a:pathLst>
                  <a:path extrusionOk="0" h="344209" w="631431">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8" name="Google Shape;2278;p53"/>
              <p:cNvSpPr/>
              <p:nvPr/>
            </p:nvSpPr>
            <p:spPr>
              <a:xfrm>
                <a:off x="4752449" y="4136612"/>
                <a:ext cx="294752" cy="184784"/>
              </a:xfrm>
              <a:custGeom>
                <a:rect b="b" l="l" r="r" t="t"/>
                <a:pathLst>
                  <a:path extrusionOk="0" h="184784" w="294752">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9" name="Google Shape;2279;p53"/>
              <p:cNvSpPr/>
              <p:nvPr/>
            </p:nvSpPr>
            <p:spPr>
              <a:xfrm>
                <a:off x="4874763" y="4273581"/>
                <a:ext cx="19007" cy="25621"/>
              </a:xfrm>
              <a:custGeom>
                <a:rect b="b" l="l" r="r" t="t"/>
                <a:pathLst>
                  <a:path extrusionOk="0" h="25621" w="19007">
                    <a:moveTo>
                      <a:pt x="0" y="17240"/>
                    </a:moveTo>
                    <a:cubicBezTo>
                      <a:pt x="0" y="16002"/>
                      <a:pt x="0" y="0"/>
                      <a:pt x="0" y="0"/>
                    </a:cubicBezTo>
                    <a:lnTo>
                      <a:pt x="19008" y="12668"/>
                    </a:lnTo>
                    <a:lnTo>
                      <a:pt x="10644" y="2562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53"/>
              <p:cNvSpPr/>
              <p:nvPr/>
            </p:nvSpPr>
            <p:spPr>
              <a:xfrm>
                <a:off x="5001734" y="428453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53"/>
              <p:cNvSpPr/>
              <p:nvPr/>
            </p:nvSpPr>
            <p:spPr>
              <a:xfrm>
                <a:off x="5015894" y="4221289"/>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53"/>
              <p:cNvSpPr/>
              <p:nvPr/>
            </p:nvSpPr>
            <p:spPr>
              <a:xfrm>
                <a:off x="4917055" y="4227671"/>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53"/>
              <p:cNvSpPr/>
              <p:nvPr/>
            </p:nvSpPr>
            <p:spPr>
              <a:xfrm>
                <a:off x="4820401" y="4172521"/>
                <a:ext cx="58543" cy="38957"/>
              </a:xfrm>
              <a:custGeom>
                <a:rect b="b" l="l" r="r" t="t"/>
                <a:pathLst>
                  <a:path extrusionOk="0" h="38957" w="58543">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4" name="Google Shape;2284;p53"/>
              <p:cNvSpPr/>
              <p:nvPr/>
            </p:nvSpPr>
            <p:spPr>
              <a:xfrm>
                <a:off x="4874573" y="4141374"/>
                <a:ext cx="27370" cy="24479"/>
              </a:xfrm>
              <a:custGeom>
                <a:rect b="b" l="l" r="r" t="t"/>
                <a:pathLst>
                  <a:path extrusionOk="0" h="24479" w="2737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5" name="Google Shape;2285;p53"/>
              <p:cNvSpPr/>
              <p:nvPr/>
            </p:nvSpPr>
            <p:spPr>
              <a:xfrm>
                <a:off x="4752449" y="4136326"/>
                <a:ext cx="26040" cy="19430"/>
              </a:xfrm>
              <a:custGeom>
                <a:rect b="b" l="l" r="r" t="t"/>
                <a:pathLst>
                  <a:path extrusionOk="0" h="19430" w="26040">
                    <a:moveTo>
                      <a:pt x="0" y="17145"/>
                    </a:moveTo>
                    <a:lnTo>
                      <a:pt x="0" y="0"/>
                    </a:lnTo>
                    <a:lnTo>
                      <a:pt x="26040" y="2762"/>
                    </a:lnTo>
                    <a:lnTo>
                      <a:pt x="17582"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53"/>
              <p:cNvSpPr/>
              <p:nvPr/>
            </p:nvSpPr>
            <p:spPr>
              <a:xfrm>
                <a:off x="4753400" y="4193857"/>
                <a:ext cx="29936" cy="30480"/>
              </a:xfrm>
              <a:custGeom>
                <a:rect b="b" l="l" r="r" t="t"/>
                <a:pathLst>
                  <a:path extrusionOk="0" h="30480" w="29936">
                    <a:moveTo>
                      <a:pt x="0" y="17907"/>
                    </a:moveTo>
                    <a:lnTo>
                      <a:pt x="0" y="0"/>
                    </a:lnTo>
                    <a:lnTo>
                      <a:pt x="29937" y="0"/>
                    </a:lnTo>
                    <a:lnTo>
                      <a:pt x="22619" y="16193"/>
                    </a:lnTo>
                    <a:lnTo>
                      <a:pt x="9599"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53"/>
              <p:cNvSpPr/>
              <p:nvPr/>
            </p:nvSpPr>
            <p:spPr>
              <a:xfrm>
                <a:off x="4752639" y="4119372"/>
                <a:ext cx="294568" cy="184689"/>
              </a:xfrm>
              <a:custGeom>
                <a:rect b="b" l="l" r="r" t="t"/>
                <a:pathLst>
                  <a:path extrusionOk="0" h="184689" w="294568">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8" name="Google Shape;2288;p53"/>
            <p:cNvGrpSpPr/>
            <p:nvPr/>
          </p:nvGrpSpPr>
          <p:grpSpPr>
            <a:xfrm>
              <a:off x="2692590" y="3093401"/>
              <a:ext cx="883852" cy="621030"/>
              <a:chOff x="4502215" y="3835526"/>
              <a:chExt cx="883852" cy="621030"/>
            </a:xfrm>
          </p:grpSpPr>
          <p:sp>
            <p:nvSpPr>
              <p:cNvPr id="2289" name="Google Shape;2289;p53"/>
              <p:cNvSpPr/>
              <p:nvPr/>
            </p:nvSpPr>
            <p:spPr>
              <a:xfrm>
                <a:off x="4502215" y="39450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0" name="Google Shape;2290;p53"/>
              <p:cNvSpPr/>
              <p:nvPr/>
            </p:nvSpPr>
            <p:spPr>
              <a:xfrm>
                <a:off x="4502310" y="4088225"/>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1" name="Google Shape;2291;p53"/>
              <p:cNvSpPr/>
              <p:nvPr/>
            </p:nvSpPr>
            <p:spPr>
              <a:xfrm>
                <a:off x="5319540" y="409127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2" name="Google Shape;2292;p53"/>
              <p:cNvSpPr/>
              <p:nvPr/>
            </p:nvSpPr>
            <p:spPr>
              <a:xfrm>
                <a:off x="4502215" y="383552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3" name="Google Shape;2293;p53"/>
              <p:cNvSpPr/>
              <p:nvPr/>
            </p:nvSpPr>
            <p:spPr>
              <a:xfrm>
                <a:off x="4627912" y="3905130"/>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4" name="Google Shape;2294;p53"/>
              <p:cNvSpPr/>
              <p:nvPr/>
            </p:nvSpPr>
            <p:spPr>
              <a:xfrm>
                <a:off x="4628520" y="3927038"/>
                <a:ext cx="631431" cy="344209"/>
              </a:xfrm>
              <a:custGeom>
                <a:rect b="b" l="l" r="r" t="t"/>
                <a:pathLst>
                  <a:path extrusionOk="0" h="344209" w="631431">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5" name="Google Shape;2295;p53"/>
              <p:cNvSpPr/>
              <p:nvPr/>
            </p:nvSpPr>
            <p:spPr>
              <a:xfrm>
                <a:off x="4789989" y="4009739"/>
                <a:ext cx="294525" cy="184880"/>
              </a:xfrm>
              <a:custGeom>
                <a:rect b="b" l="l" r="r" t="t"/>
                <a:pathLst>
                  <a:path extrusionOk="0" h="184880" w="294525">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53"/>
              <p:cNvSpPr/>
              <p:nvPr/>
            </p:nvSpPr>
            <p:spPr>
              <a:xfrm>
                <a:off x="4912208" y="4146994"/>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7" name="Google Shape;2297;p53"/>
              <p:cNvSpPr/>
              <p:nvPr/>
            </p:nvSpPr>
            <p:spPr>
              <a:xfrm>
                <a:off x="5039369" y="415785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8" name="Google Shape;2298;p53"/>
              <p:cNvSpPr/>
              <p:nvPr/>
            </p:nvSpPr>
            <p:spPr>
              <a:xfrm>
                <a:off x="5053434" y="4094702"/>
                <a:ext cx="31457" cy="17335"/>
              </a:xfrm>
              <a:custGeom>
                <a:rect b="b" l="l" r="r" t="t"/>
                <a:pathLst>
                  <a:path extrusionOk="0" h="17335" w="31457">
                    <a:moveTo>
                      <a:pt x="31458" y="17335"/>
                    </a:moveTo>
                    <a:lnTo>
                      <a:pt x="31458" y="0"/>
                    </a:lnTo>
                    <a:lnTo>
                      <a:pt x="0" y="11334"/>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9" name="Google Shape;2299;p53"/>
              <p:cNvSpPr/>
              <p:nvPr/>
            </p:nvSpPr>
            <p:spPr>
              <a:xfrm>
                <a:off x="4954595" y="4101083"/>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0" name="Google Shape;2300;p53"/>
              <p:cNvSpPr/>
              <p:nvPr/>
            </p:nvSpPr>
            <p:spPr>
              <a:xfrm>
                <a:off x="4858036" y="4045839"/>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1" name="Google Shape;2301;p53"/>
              <p:cNvSpPr/>
              <p:nvPr/>
            </p:nvSpPr>
            <p:spPr>
              <a:xfrm>
                <a:off x="4912208" y="401478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2" name="Google Shape;2302;p53"/>
              <p:cNvSpPr/>
              <p:nvPr/>
            </p:nvSpPr>
            <p:spPr>
              <a:xfrm>
                <a:off x="4789989" y="4009643"/>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3" name="Google Shape;2303;p53"/>
              <p:cNvSpPr/>
              <p:nvPr/>
            </p:nvSpPr>
            <p:spPr>
              <a:xfrm>
                <a:off x="4790940" y="4067175"/>
                <a:ext cx="29936" cy="30289"/>
              </a:xfrm>
              <a:custGeom>
                <a:rect b="b" l="l" r="r" t="t"/>
                <a:pathLst>
                  <a:path extrusionOk="0" h="30289" w="29936">
                    <a:moveTo>
                      <a:pt x="0" y="1800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4" name="Google Shape;2304;p53"/>
              <p:cNvSpPr/>
              <p:nvPr/>
            </p:nvSpPr>
            <p:spPr>
              <a:xfrm>
                <a:off x="4789989" y="3992594"/>
                <a:ext cx="294519" cy="184499"/>
              </a:xfrm>
              <a:custGeom>
                <a:rect b="b" l="l" r="r" t="t"/>
                <a:pathLst>
                  <a:path extrusionOk="0" h="184499" w="294519">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05" name="Google Shape;2305;p53"/>
            <p:cNvGrpSpPr/>
            <p:nvPr/>
          </p:nvGrpSpPr>
          <p:grpSpPr>
            <a:xfrm>
              <a:off x="2665504" y="2962052"/>
              <a:ext cx="883852" cy="621125"/>
              <a:chOff x="4475129" y="3704177"/>
              <a:chExt cx="883852" cy="621125"/>
            </a:xfrm>
          </p:grpSpPr>
          <p:sp>
            <p:nvSpPr>
              <p:cNvPr id="2306" name="Google Shape;2306;p53"/>
              <p:cNvSpPr/>
              <p:nvPr/>
            </p:nvSpPr>
            <p:spPr>
              <a:xfrm>
                <a:off x="4475129" y="3813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7" name="Google Shape;2307;p53"/>
              <p:cNvSpPr/>
              <p:nvPr/>
            </p:nvSpPr>
            <p:spPr>
              <a:xfrm>
                <a:off x="4475224" y="3956875"/>
                <a:ext cx="87339" cy="116490"/>
              </a:xfrm>
              <a:custGeom>
                <a:rect b="b" l="l" r="r" t="t"/>
                <a:pathLst>
                  <a:path extrusionOk="0" h="116490" w="87339">
                    <a:moveTo>
                      <a:pt x="0" y="116491"/>
                    </a:moveTo>
                    <a:lnTo>
                      <a:pt x="0" y="0"/>
                    </a:lnTo>
                    <a:lnTo>
                      <a:pt x="87340" y="78009"/>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8" name="Google Shape;2308;p53"/>
              <p:cNvSpPr/>
              <p:nvPr/>
            </p:nvSpPr>
            <p:spPr>
              <a:xfrm>
                <a:off x="5292454" y="3959923"/>
                <a:ext cx="66431" cy="157162"/>
              </a:xfrm>
              <a:custGeom>
                <a:rect b="b" l="l" r="r" t="t"/>
                <a:pathLst>
                  <a:path extrusionOk="0" h="157162" w="66431">
                    <a:moveTo>
                      <a:pt x="66432" y="0"/>
                    </a:moveTo>
                    <a:lnTo>
                      <a:pt x="66432" y="109633"/>
                    </a:lnTo>
                    <a:lnTo>
                      <a:pt x="21859" y="157163"/>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53"/>
              <p:cNvSpPr/>
              <p:nvPr/>
            </p:nvSpPr>
            <p:spPr>
              <a:xfrm>
                <a:off x="4475129" y="370417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53"/>
              <p:cNvSpPr/>
              <p:nvPr/>
            </p:nvSpPr>
            <p:spPr>
              <a:xfrm>
                <a:off x="4600749" y="3773876"/>
                <a:ext cx="632686" cy="366022"/>
              </a:xfrm>
              <a:custGeom>
                <a:rect b="b" l="l" r="r" t="t"/>
                <a:pathLst>
                  <a:path extrusionOk="0" h="366022" w="632686">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1" name="Google Shape;2311;p53"/>
              <p:cNvSpPr/>
              <p:nvPr/>
            </p:nvSpPr>
            <p:spPr>
              <a:xfrm>
                <a:off x="4601339" y="3795784"/>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2" name="Google Shape;2312;p53"/>
              <p:cNvSpPr/>
              <p:nvPr/>
            </p:nvSpPr>
            <p:spPr>
              <a:xfrm>
                <a:off x="4762903" y="3878294"/>
                <a:ext cx="294875" cy="184975"/>
              </a:xfrm>
              <a:custGeom>
                <a:rect b="b" l="l" r="r" t="t"/>
                <a:pathLst>
                  <a:path extrusionOk="0" h="184975" w="294875">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3" name="Google Shape;2313;p53"/>
              <p:cNvSpPr/>
              <p:nvPr/>
            </p:nvSpPr>
            <p:spPr>
              <a:xfrm>
                <a:off x="4885122" y="4015740"/>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53"/>
              <p:cNvSpPr/>
              <p:nvPr/>
            </p:nvSpPr>
            <p:spPr>
              <a:xfrm>
                <a:off x="5012188" y="402659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5" name="Google Shape;2315;p53"/>
              <p:cNvSpPr/>
              <p:nvPr/>
            </p:nvSpPr>
            <p:spPr>
              <a:xfrm>
                <a:off x="5026348" y="3963352"/>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53"/>
              <p:cNvSpPr/>
              <p:nvPr/>
            </p:nvSpPr>
            <p:spPr>
              <a:xfrm>
                <a:off x="4927509" y="3969734"/>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7" name="Google Shape;2317;p53"/>
              <p:cNvSpPr/>
              <p:nvPr/>
            </p:nvSpPr>
            <p:spPr>
              <a:xfrm>
                <a:off x="4830855" y="3914584"/>
                <a:ext cx="58543" cy="38957"/>
              </a:xfrm>
              <a:custGeom>
                <a:rect b="b" l="l" r="r" t="t"/>
                <a:pathLst>
                  <a:path extrusionOk="0" h="38957" w="58543">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53"/>
              <p:cNvSpPr/>
              <p:nvPr/>
            </p:nvSpPr>
            <p:spPr>
              <a:xfrm>
                <a:off x="4885122" y="3883437"/>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9" name="Google Shape;2319;p53"/>
              <p:cNvSpPr/>
              <p:nvPr/>
            </p:nvSpPr>
            <p:spPr>
              <a:xfrm>
                <a:off x="4762903" y="387838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0" name="Google Shape;2320;p53"/>
              <p:cNvSpPr/>
              <p:nvPr/>
            </p:nvSpPr>
            <p:spPr>
              <a:xfrm>
                <a:off x="4763854" y="3936015"/>
                <a:ext cx="29936" cy="30289"/>
              </a:xfrm>
              <a:custGeom>
                <a:rect b="b" l="l" r="r" t="t"/>
                <a:pathLst>
                  <a:path extrusionOk="0" h="30289" w="29936">
                    <a:moveTo>
                      <a:pt x="0" y="17812"/>
                    </a:moveTo>
                    <a:lnTo>
                      <a:pt x="0" y="0"/>
                    </a:lnTo>
                    <a:lnTo>
                      <a:pt x="29937" y="0"/>
                    </a:lnTo>
                    <a:lnTo>
                      <a:pt x="22619" y="15907"/>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53"/>
              <p:cNvSpPr/>
              <p:nvPr/>
            </p:nvSpPr>
            <p:spPr>
              <a:xfrm>
                <a:off x="4762618" y="3860577"/>
                <a:ext cx="295161" cy="185547"/>
              </a:xfrm>
              <a:custGeom>
                <a:rect b="b" l="l" r="r" t="t"/>
                <a:pathLst>
                  <a:path extrusionOk="0" h="185547" w="295161">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2" name="Google Shape;2322;p53"/>
            <p:cNvGrpSpPr/>
            <p:nvPr/>
          </p:nvGrpSpPr>
          <p:grpSpPr>
            <a:xfrm>
              <a:off x="2665504" y="2818605"/>
              <a:ext cx="883852" cy="621125"/>
              <a:chOff x="4475129" y="3560730"/>
              <a:chExt cx="883852" cy="621125"/>
            </a:xfrm>
          </p:grpSpPr>
          <p:sp>
            <p:nvSpPr>
              <p:cNvPr id="2323" name="Google Shape;2323;p53"/>
              <p:cNvSpPr/>
              <p:nvPr/>
            </p:nvSpPr>
            <p:spPr>
              <a:xfrm>
                <a:off x="4475129" y="367036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4" name="Google Shape;2324;p53"/>
              <p:cNvSpPr/>
              <p:nvPr/>
            </p:nvSpPr>
            <p:spPr>
              <a:xfrm>
                <a:off x="4475224" y="3813428"/>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5" name="Google Shape;2325;p53"/>
              <p:cNvSpPr/>
              <p:nvPr/>
            </p:nvSpPr>
            <p:spPr>
              <a:xfrm>
                <a:off x="5292454" y="3816476"/>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6" name="Google Shape;2326;p53"/>
              <p:cNvSpPr/>
              <p:nvPr/>
            </p:nvSpPr>
            <p:spPr>
              <a:xfrm>
                <a:off x="4475129" y="356073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7" name="Google Shape;2327;p53"/>
              <p:cNvSpPr/>
              <p:nvPr/>
            </p:nvSpPr>
            <p:spPr>
              <a:xfrm>
                <a:off x="4600749" y="3630358"/>
                <a:ext cx="632686" cy="366093"/>
              </a:xfrm>
              <a:custGeom>
                <a:rect b="b" l="l" r="r" t="t"/>
                <a:pathLst>
                  <a:path extrusionOk="0" h="366093" w="632686">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8" name="Google Shape;2328;p53"/>
              <p:cNvSpPr/>
              <p:nvPr/>
            </p:nvSpPr>
            <p:spPr>
              <a:xfrm>
                <a:off x="4601339" y="3652337"/>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9" name="Google Shape;2329;p53"/>
              <p:cNvSpPr/>
              <p:nvPr/>
            </p:nvSpPr>
            <p:spPr>
              <a:xfrm>
                <a:off x="4762618" y="3735419"/>
                <a:ext cx="295161" cy="184403"/>
              </a:xfrm>
              <a:custGeom>
                <a:rect b="b" l="l" r="r" t="t"/>
                <a:pathLst>
                  <a:path extrusionOk="0" h="184403" w="295161">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0" name="Google Shape;2330;p53"/>
              <p:cNvSpPr/>
              <p:nvPr/>
            </p:nvSpPr>
            <p:spPr>
              <a:xfrm>
                <a:off x="4885122" y="387229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1" name="Google Shape;2331;p53"/>
              <p:cNvSpPr/>
              <p:nvPr/>
            </p:nvSpPr>
            <p:spPr>
              <a:xfrm>
                <a:off x="5012188" y="3883151"/>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2" name="Google Shape;2332;p53"/>
              <p:cNvSpPr/>
              <p:nvPr/>
            </p:nvSpPr>
            <p:spPr>
              <a:xfrm>
                <a:off x="5026348" y="381990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3" name="Google Shape;2333;p53"/>
              <p:cNvSpPr/>
              <p:nvPr/>
            </p:nvSpPr>
            <p:spPr>
              <a:xfrm>
                <a:off x="4927509" y="3826287"/>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4" name="Google Shape;2334;p53"/>
              <p:cNvSpPr/>
              <p:nvPr/>
            </p:nvSpPr>
            <p:spPr>
              <a:xfrm>
                <a:off x="4830855" y="3771042"/>
                <a:ext cx="58543" cy="38957"/>
              </a:xfrm>
              <a:custGeom>
                <a:rect b="b" l="l" r="r" t="t"/>
                <a:pathLst>
                  <a:path extrusionOk="0" h="38957" w="58543">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5" name="Google Shape;2335;p53"/>
              <p:cNvSpPr/>
              <p:nvPr/>
            </p:nvSpPr>
            <p:spPr>
              <a:xfrm>
                <a:off x="4885122" y="3739991"/>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6" name="Google Shape;2336;p53"/>
              <p:cNvSpPr/>
              <p:nvPr/>
            </p:nvSpPr>
            <p:spPr>
              <a:xfrm>
                <a:off x="4762903" y="3734942"/>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7" name="Google Shape;2337;p53"/>
              <p:cNvSpPr/>
              <p:nvPr/>
            </p:nvSpPr>
            <p:spPr>
              <a:xfrm>
                <a:off x="4763854" y="3792188"/>
                <a:ext cx="29936" cy="30194"/>
              </a:xfrm>
              <a:custGeom>
                <a:rect b="b" l="l" r="r" t="t"/>
                <a:pathLst>
                  <a:path extrusionOk="0" h="30194" w="29936">
                    <a:moveTo>
                      <a:pt x="0" y="17812"/>
                    </a:moveTo>
                    <a:lnTo>
                      <a:pt x="0" y="0"/>
                    </a:lnTo>
                    <a:lnTo>
                      <a:pt x="29937"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8" name="Google Shape;2338;p53"/>
              <p:cNvSpPr/>
              <p:nvPr/>
            </p:nvSpPr>
            <p:spPr>
              <a:xfrm>
                <a:off x="4762903" y="3717226"/>
                <a:ext cx="294875" cy="185451"/>
              </a:xfrm>
              <a:custGeom>
                <a:rect b="b" l="l" r="r" t="t"/>
                <a:pathLst>
                  <a:path extrusionOk="0" h="185451" w="294875">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39" name="Google Shape;2339;p53"/>
            <p:cNvGrpSpPr/>
            <p:nvPr/>
          </p:nvGrpSpPr>
          <p:grpSpPr>
            <a:xfrm>
              <a:off x="2694110" y="2656109"/>
              <a:ext cx="883852" cy="621029"/>
              <a:chOff x="4503735" y="3398234"/>
              <a:chExt cx="883852" cy="621029"/>
            </a:xfrm>
          </p:grpSpPr>
          <p:sp>
            <p:nvSpPr>
              <p:cNvPr id="2340" name="Google Shape;2340;p53"/>
              <p:cNvSpPr/>
              <p:nvPr/>
            </p:nvSpPr>
            <p:spPr>
              <a:xfrm>
                <a:off x="4503735" y="350777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1" name="Google Shape;2341;p53"/>
              <p:cNvSpPr/>
              <p:nvPr/>
            </p:nvSpPr>
            <p:spPr>
              <a:xfrm>
                <a:off x="4503925" y="3650932"/>
                <a:ext cx="87244" cy="116490"/>
              </a:xfrm>
              <a:custGeom>
                <a:rect b="b" l="l" r="r" t="t"/>
                <a:pathLst>
                  <a:path extrusionOk="0" h="116490" w="87244">
                    <a:moveTo>
                      <a:pt x="0" y="116491"/>
                    </a:moveTo>
                    <a:lnTo>
                      <a:pt x="0" y="0"/>
                    </a:lnTo>
                    <a:lnTo>
                      <a:pt x="87245"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2" name="Google Shape;2342;p53"/>
              <p:cNvSpPr/>
              <p:nvPr/>
            </p:nvSpPr>
            <p:spPr>
              <a:xfrm>
                <a:off x="5321061" y="365398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3" name="Google Shape;2343;p53"/>
              <p:cNvSpPr/>
              <p:nvPr/>
            </p:nvSpPr>
            <p:spPr>
              <a:xfrm>
                <a:off x="4503735" y="339823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4" name="Google Shape;2344;p53"/>
              <p:cNvSpPr/>
              <p:nvPr/>
            </p:nvSpPr>
            <p:spPr>
              <a:xfrm>
                <a:off x="4629431" y="3467838"/>
                <a:ext cx="632610" cy="366093"/>
              </a:xfrm>
              <a:custGeom>
                <a:rect b="b" l="l" r="r" t="t"/>
                <a:pathLst>
                  <a:path extrusionOk="0" h="366093" w="63261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5" name="Google Shape;2345;p53"/>
              <p:cNvSpPr/>
              <p:nvPr/>
            </p:nvSpPr>
            <p:spPr>
              <a:xfrm>
                <a:off x="4630040" y="3489745"/>
                <a:ext cx="631431" cy="344185"/>
              </a:xfrm>
              <a:custGeom>
                <a:rect b="b" l="l" r="r" t="t"/>
                <a:pathLst>
                  <a:path extrusionOk="0" h="344185" w="631431">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6" name="Google Shape;2346;p53"/>
              <p:cNvSpPr/>
              <p:nvPr/>
            </p:nvSpPr>
            <p:spPr>
              <a:xfrm>
                <a:off x="4791985" y="3572160"/>
                <a:ext cx="294810" cy="185070"/>
              </a:xfrm>
              <a:custGeom>
                <a:rect b="b" l="l" r="r" t="t"/>
                <a:pathLst>
                  <a:path extrusionOk="0" h="185070" w="29481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7" name="Google Shape;2347;p53"/>
              <p:cNvSpPr/>
              <p:nvPr/>
            </p:nvSpPr>
            <p:spPr>
              <a:xfrm>
                <a:off x="4913728" y="3709701"/>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8" name="Google Shape;2348;p53"/>
              <p:cNvSpPr/>
              <p:nvPr/>
            </p:nvSpPr>
            <p:spPr>
              <a:xfrm>
                <a:off x="5040889" y="372056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9" name="Google Shape;2349;p53"/>
              <p:cNvSpPr/>
              <p:nvPr/>
            </p:nvSpPr>
            <p:spPr>
              <a:xfrm>
                <a:off x="5054955" y="3657409"/>
                <a:ext cx="31457" cy="17335"/>
              </a:xfrm>
              <a:custGeom>
                <a:rect b="b" l="l" r="r" t="t"/>
                <a:pathLst>
                  <a:path extrusionOk="0" h="17335" w="31457">
                    <a:moveTo>
                      <a:pt x="31458" y="17335"/>
                    </a:moveTo>
                    <a:lnTo>
                      <a:pt x="31458" y="0"/>
                    </a:lnTo>
                    <a:lnTo>
                      <a:pt x="0" y="11335"/>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0" name="Google Shape;2350;p53"/>
              <p:cNvSpPr/>
              <p:nvPr/>
            </p:nvSpPr>
            <p:spPr>
              <a:xfrm>
                <a:off x="4956115" y="3663791"/>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1" name="Google Shape;2351;p53"/>
              <p:cNvSpPr/>
              <p:nvPr/>
            </p:nvSpPr>
            <p:spPr>
              <a:xfrm>
                <a:off x="4859557" y="3608355"/>
                <a:ext cx="58448" cy="38957"/>
              </a:xfrm>
              <a:custGeom>
                <a:rect b="b" l="l" r="r" t="t"/>
                <a:pathLst>
                  <a:path extrusionOk="0" h="38957" w="58448">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2" name="Google Shape;2352;p53"/>
              <p:cNvSpPr/>
              <p:nvPr/>
            </p:nvSpPr>
            <p:spPr>
              <a:xfrm>
                <a:off x="4913728" y="357749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3" name="Google Shape;2353;p53"/>
              <p:cNvSpPr/>
              <p:nvPr/>
            </p:nvSpPr>
            <p:spPr>
              <a:xfrm>
                <a:off x="4791510" y="3572351"/>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4" name="Google Shape;2354;p53"/>
              <p:cNvSpPr/>
              <p:nvPr/>
            </p:nvSpPr>
            <p:spPr>
              <a:xfrm>
                <a:off x="4792460" y="3629977"/>
                <a:ext cx="29936" cy="30289"/>
              </a:xfrm>
              <a:custGeom>
                <a:rect b="b" l="l" r="r" t="t"/>
                <a:pathLst>
                  <a:path extrusionOk="0" h="30289" w="29936">
                    <a:moveTo>
                      <a:pt x="0" y="1809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5" name="Google Shape;2355;p53"/>
              <p:cNvSpPr/>
              <p:nvPr/>
            </p:nvSpPr>
            <p:spPr>
              <a:xfrm>
                <a:off x="4791985" y="3555587"/>
                <a:ext cx="294804" cy="184499"/>
              </a:xfrm>
              <a:custGeom>
                <a:rect b="b" l="l" r="r" t="t"/>
                <a:pathLst>
                  <a:path extrusionOk="0" h="184499" w="294804">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56" name="Google Shape;2356;p53"/>
            <p:cNvSpPr/>
            <p:nvPr/>
          </p:nvSpPr>
          <p:spPr>
            <a:xfrm>
              <a:off x="3754828" y="439689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7" name="Google Shape;2357;p53"/>
            <p:cNvSpPr/>
            <p:nvPr/>
          </p:nvSpPr>
          <p:spPr>
            <a:xfrm>
              <a:off x="4924079" y="375300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8" name="Google Shape;2358;p53"/>
            <p:cNvSpPr/>
            <p:nvPr/>
          </p:nvSpPr>
          <p:spPr>
            <a:xfrm>
              <a:off x="3741903" y="3161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9" name="Google Shape;2359;p53"/>
            <p:cNvSpPr/>
            <p:nvPr/>
          </p:nvSpPr>
          <p:spPr>
            <a:xfrm>
              <a:off x="2152775" y="4481289"/>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0" name="Google Shape;2360;p53"/>
            <p:cNvSpPr/>
            <p:nvPr/>
          </p:nvSpPr>
          <p:spPr>
            <a:xfrm>
              <a:off x="5481476" y="45566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61" name="Google Shape;2361;p53"/>
            <p:cNvGrpSpPr/>
            <p:nvPr/>
          </p:nvGrpSpPr>
          <p:grpSpPr>
            <a:xfrm>
              <a:off x="3781914" y="3000342"/>
              <a:ext cx="883852" cy="621125"/>
              <a:chOff x="5591539" y="3742467"/>
              <a:chExt cx="883852" cy="621125"/>
            </a:xfrm>
          </p:grpSpPr>
          <p:sp>
            <p:nvSpPr>
              <p:cNvPr id="2362" name="Google Shape;2362;p53"/>
              <p:cNvSpPr/>
              <p:nvPr/>
            </p:nvSpPr>
            <p:spPr>
              <a:xfrm>
                <a:off x="5591539" y="385210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3" name="Google Shape;2363;p53"/>
              <p:cNvSpPr/>
              <p:nvPr/>
            </p:nvSpPr>
            <p:spPr>
              <a:xfrm>
                <a:off x="5591633" y="39951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4" name="Google Shape;2364;p53"/>
              <p:cNvSpPr/>
              <p:nvPr/>
            </p:nvSpPr>
            <p:spPr>
              <a:xfrm>
                <a:off x="6408864" y="399821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5" name="Google Shape;2365;p53"/>
              <p:cNvSpPr/>
              <p:nvPr/>
            </p:nvSpPr>
            <p:spPr>
              <a:xfrm>
                <a:off x="5591539" y="374246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6" name="Google Shape;2366;p53"/>
              <p:cNvSpPr/>
              <p:nvPr/>
            </p:nvSpPr>
            <p:spPr>
              <a:xfrm>
                <a:off x="5717159" y="3812071"/>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7" name="Google Shape;2367;p53"/>
              <p:cNvSpPr/>
              <p:nvPr/>
            </p:nvSpPr>
            <p:spPr>
              <a:xfrm>
                <a:off x="5717749" y="3833979"/>
                <a:ext cx="631526" cy="344209"/>
              </a:xfrm>
              <a:custGeom>
                <a:rect b="b" l="l" r="r" t="t"/>
                <a:pathLst>
                  <a:path extrusionOk="0" h="344209" w="631526">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8" name="Google Shape;2368;p53"/>
              <p:cNvSpPr/>
              <p:nvPr/>
            </p:nvSpPr>
            <p:spPr>
              <a:xfrm>
                <a:off x="5879313" y="3916870"/>
                <a:ext cx="294875" cy="185070"/>
              </a:xfrm>
              <a:custGeom>
                <a:rect b="b" l="l" r="r" t="t"/>
                <a:pathLst>
                  <a:path extrusionOk="0" h="185070" w="294875">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9" name="Google Shape;2369;p53"/>
              <p:cNvSpPr/>
              <p:nvPr/>
            </p:nvSpPr>
            <p:spPr>
              <a:xfrm>
                <a:off x="6001532" y="4053935"/>
                <a:ext cx="19007" cy="25527"/>
              </a:xfrm>
              <a:custGeom>
                <a:rect b="b" l="l" r="r" t="t"/>
                <a:pathLst>
                  <a:path extrusionOk="0" h="25527" w="19007">
                    <a:moveTo>
                      <a:pt x="0" y="17241"/>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0" name="Google Shape;2370;p53"/>
              <p:cNvSpPr/>
              <p:nvPr/>
            </p:nvSpPr>
            <p:spPr>
              <a:xfrm>
                <a:off x="6128693" y="4064889"/>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1" name="Google Shape;2371;p53"/>
              <p:cNvSpPr/>
              <p:nvPr/>
            </p:nvSpPr>
            <p:spPr>
              <a:xfrm>
                <a:off x="6142758" y="400164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2" name="Google Shape;2372;p53"/>
              <p:cNvSpPr/>
              <p:nvPr/>
            </p:nvSpPr>
            <p:spPr>
              <a:xfrm>
                <a:off x="6043729" y="4008024"/>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3" name="Google Shape;2373;p53"/>
              <p:cNvSpPr/>
              <p:nvPr/>
            </p:nvSpPr>
            <p:spPr>
              <a:xfrm>
                <a:off x="5947360" y="3952875"/>
                <a:ext cx="58923" cy="38957"/>
              </a:xfrm>
              <a:custGeom>
                <a:rect b="b" l="l" r="r" t="t"/>
                <a:pathLst>
                  <a:path extrusionOk="0" h="38957" w="58923">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4" name="Google Shape;2374;p53"/>
              <p:cNvSpPr/>
              <p:nvPr/>
            </p:nvSpPr>
            <p:spPr>
              <a:xfrm>
                <a:off x="6001532" y="3921728"/>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53"/>
              <p:cNvSpPr/>
              <p:nvPr/>
            </p:nvSpPr>
            <p:spPr>
              <a:xfrm>
                <a:off x="5879313" y="391668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6" name="Google Shape;2376;p53"/>
              <p:cNvSpPr/>
              <p:nvPr/>
            </p:nvSpPr>
            <p:spPr>
              <a:xfrm>
                <a:off x="5880264" y="3974210"/>
                <a:ext cx="30412" cy="30289"/>
              </a:xfrm>
              <a:custGeom>
                <a:rect b="b" l="l" r="r" t="t"/>
                <a:pathLst>
                  <a:path extrusionOk="0" h="30289" w="30412">
                    <a:moveTo>
                      <a:pt x="0" y="17907"/>
                    </a:moveTo>
                    <a:lnTo>
                      <a:pt x="0" y="0"/>
                    </a:lnTo>
                    <a:lnTo>
                      <a:pt x="30412" y="0"/>
                    </a:lnTo>
                    <a:lnTo>
                      <a:pt x="23094"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7" name="Google Shape;2377;p53"/>
              <p:cNvSpPr/>
              <p:nvPr/>
            </p:nvSpPr>
            <p:spPr>
              <a:xfrm>
                <a:off x="5879313" y="3898868"/>
                <a:ext cx="294881" cy="185547"/>
              </a:xfrm>
              <a:custGeom>
                <a:rect b="b" l="l" r="r" t="t"/>
                <a:pathLst>
                  <a:path extrusionOk="0" h="185547" w="294881">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78" name="Google Shape;2378;p53"/>
            <p:cNvGrpSpPr/>
            <p:nvPr/>
          </p:nvGrpSpPr>
          <p:grpSpPr>
            <a:xfrm>
              <a:off x="3781914" y="2856896"/>
              <a:ext cx="883852" cy="621029"/>
              <a:chOff x="5591539" y="3599021"/>
              <a:chExt cx="883852" cy="621029"/>
            </a:xfrm>
          </p:grpSpPr>
          <p:sp>
            <p:nvSpPr>
              <p:cNvPr id="2379" name="Google Shape;2379;p53"/>
              <p:cNvSpPr/>
              <p:nvPr/>
            </p:nvSpPr>
            <p:spPr>
              <a:xfrm>
                <a:off x="5591539" y="370855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0" name="Google Shape;2380;p53"/>
              <p:cNvSpPr/>
              <p:nvPr/>
            </p:nvSpPr>
            <p:spPr>
              <a:xfrm>
                <a:off x="5591633" y="3851719"/>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53"/>
              <p:cNvSpPr/>
              <p:nvPr/>
            </p:nvSpPr>
            <p:spPr>
              <a:xfrm>
                <a:off x="6408864" y="3854767"/>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2" name="Google Shape;2382;p53"/>
              <p:cNvSpPr/>
              <p:nvPr/>
            </p:nvSpPr>
            <p:spPr>
              <a:xfrm>
                <a:off x="5591539" y="359902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3" name="Google Shape;2383;p53"/>
              <p:cNvSpPr/>
              <p:nvPr/>
            </p:nvSpPr>
            <p:spPr>
              <a:xfrm>
                <a:off x="5717159" y="3668625"/>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53"/>
              <p:cNvSpPr/>
              <p:nvPr/>
            </p:nvSpPr>
            <p:spPr>
              <a:xfrm>
                <a:off x="5717749" y="3690532"/>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5" name="Google Shape;2385;p53"/>
              <p:cNvSpPr/>
              <p:nvPr/>
            </p:nvSpPr>
            <p:spPr>
              <a:xfrm>
                <a:off x="5879313" y="3772757"/>
                <a:ext cx="294875" cy="185547"/>
              </a:xfrm>
              <a:custGeom>
                <a:rect b="b" l="l" r="r" t="t"/>
                <a:pathLst>
                  <a:path extrusionOk="0" h="185547" w="294875">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6" name="Google Shape;2386;p53"/>
              <p:cNvSpPr/>
              <p:nvPr/>
            </p:nvSpPr>
            <p:spPr>
              <a:xfrm>
                <a:off x="6001532" y="3910488"/>
                <a:ext cx="19007" cy="25527"/>
              </a:xfrm>
              <a:custGeom>
                <a:rect b="b" l="l" r="r" t="t"/>
                <a:pathLst>
                  <a:path extrusionOk="0" h="25527" w="19007">
                    <a:moveTo>
                      <a:pt x="0" y="17240"/>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7" name="Google Shape;2387;p53"/>
              <p:cNvSpPr/>
              <p:nvPr/>
            </p:nvSpPr>
            <p:spPr>
              <a:xfrm>
                <a:off x="6128693" y="3921442"/>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8" name="Google Shape;2388;p53"/>
              <p:cNvSpPr/>
              <p:nvPr/>
            </p:nvSpPr>
            <p:spPr>
              <a:xfrm>
                <a:off x="6142758" y="3858196"/>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9" name="Google Shape;2389;p53"/>
              <p:cNvSpPr/>
              <p:nvPr/>
            </p:nvSpPr>
            <p:spPr>
              <a:xfrm>
                <a:off x="6043729" y="3865054"/>
                <a:ext cx="47328" cy="33147"/>
              </a:xfrm>
              <a:custGeom>
                <a:rect b="b" l="l" r="r" t="t"/>
                <a:pathLst>
                  <a:path extrusionOk="0" h="33147" w="47328">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0" name="Google Shape;2390;p53"/>
              <p:cNvSpPr/>
              <p:nvPr/>
            </p:nvSpPr>
            <p:spPr>
              <a:xfrm>
                <a:off x="5947360" y="3809142"/>
                <a:ext cx="58828" cy="38957"/>
              </a:xfrm>
              <a:custGeom>
                <a:rect b="b" l="l" r="r" t="t"/>
                <a:pathLst>
                  <a:path extrusionOk="0" h="38957" w="58828">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1" name="Google Shape;2391;p53"/>
              <p:cNvSpPr/>
              <p:nvPr/>
            </p:nvSpPr>
            <p:spPr>
              <a:xfrm>
                <a:off x="6001532" y="3778281"/>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2" name="Google Shape;2392;p53"/>
              <p:cNvSpPr/>
              <p:nvPr/>
            </p:nvSpPr>
            <p:spPr>
              <a:xfrm>
                <a:off x="5879313" y="3773233"/>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3" name="Google Shape;2393;p53"/>
              <p:cNvSpPr/>
              <p:nvPr/>
            </p:nvSpPr>
            <p:spPr>
              <a:xfrm>
                <a:off x="5880264" y="3830764"/>
                <a:ext cx="30412" cy="30289"/>
              </a:xfrm>
              <a:custGeom>
                <a:rect b="b" l="l" r="r" t="t"/>
                <a:pathLst>
                  <a:path extrusionOk="0" h="30289" w="30412">
                    <a:moveTo>
                      <a:pt x="0" y="17907"/>
                    </a:moveTo>
                    <a:lnTo>
                      <a:pt x="0" y="0"/>
                    </a:lnTo>
                    <a:lnTo>
                      <a:pt x="30412" y="0"/>
                    </a:lnTo>
                    <a:lnTo>
                      <a:pt x="23094"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4" name="Google Shape;2394;p53"/>
              <p:cNvSpPr/>
              <p:nvPr/>
            </p:nvSpPr>
            <p:spPr>
              <a:xfrm>
                <a:off x="5879313" y="3755421"/>
                <a:ext cx="294881" cy="185547"/>
              </a:xfrm>
              <a:custGeom>
                <a:rect b="b" l="l" r="r" t="t"/>
                <a:pathLst>
                  <a:path extrusionOk="0" h="185547" w="294881">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95" name="Google Shape;2395;p53"/>
            <p:cNvGrpSpPr/>
            <p:nvPr/>
          </p:nvGrpSpPr>
          <p:grpSpPr>
            <a:xfrm>
              <a:off x="3810520" y="2694304"/>
              <a:ext cx="883852" cy="621125"/>
              <a:chOff x="5620145" y="3436429"/>
              <a:chExt cx="883852" cy="621125"/>
            </a:xfrm>
          </p:grpSpPr>
          <p:sp>
            <p:nvSpPr>
              <p:cNvPr id="2396" name="Google Shape;2396;p53"/>
              <p:cNvSpPr/>
              <p:nvPr/>
            </p:nvSpPr>
            <p:spPr>
              <a:xfrm>
                <a:off x="5620145" y="354606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7" name="Google Shape;2397;p53"/>
              <p:cNvSpPr/>
              <p:nvPr/>
            </p:nvSpPr>
            <p:spPr>
              <a:xfrm>
                <a:off x="5620240" y="3689127"/>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8" name="Google Shape;2398;p53"/>
              <p:cNvSpPr/>
              <p:nvPr/>
            </p:nvSpPr>
            <p:spPr>
              <a:xfrm>
                <a:off x="6437470" y="3692175"/>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9" name="Google Shape;2399;p53"/>
              <p:cNvSpPr/>
              <p:nvPr/>
            </p:nvSpPr>
            <p:spPr>
              <a:xfrm>
                <a:off x="5620145" y="343642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0" name="Google Shape;2400;p53"/>
              <p:cNvSpPr/>
              <p:nvPr/>
            </p:nvSpPr>
            <p:spPr>
              <a:xfrm>
                <a:off x="5745842" y="3506057"/>
                <a:ext cx="632610" cy="366093"/>
              </a:xfrm>
              <a:custGeom>
                <a:rect b="b" l="l" r="r" t="t"/>
                <a:pathLst>
                  <a:path extrusionOk="0" h="366093" w="63261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1" name="Google Shape;2401;p53"/>
              <p:cNvSpPr/>
              <p:nvPr/>
            </p:nvSpPr>
            <p:spPr>
              <a:xfrm>
                <a:off x="5746450" y="3527964"/>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2" name="Google Shape;2402;p53"/>
              <p:cNvSpPr/>
              <p:nvPr/>
            </p:nvSpPr>
            <p:spPr>
              <a:xfrm>
                <a:off x="5908110" y="3610832"/>
                <a:ext cx="294341" cy="184880"/>
              </a:xfrm>
              <a:custGeom>
                <a:rect b="b" l="l" r="r" t="t"/>
                <a:pathLst>
                  <a:path extrusionOk="0" h="184880" w="294341">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3" name="Google Shape;2403;p53"/>
              <p:cNvSpPr/>
              <p:nvPr/>
            </p:nvSpPr>
            <p:spPr>
              <a:xfrm>
                <a:off x="6030138" y="3747992"/>
                <a:ext cx="19007" cy="25431"/>
              </a:xfrm>
              <a:custGeom>
                <a:rect b="b" l="l" r="r" t="t"/>
                <a:pathLst>
                  <a:path extrusionOk="0" h="25431" w="19007">
                    <a:moveTo>
                      <a:pt x="0" y="17145"/>
                    </a:moveTo>
                    <a:cubicBezTo>
                      <a:pt x="475"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4" name="Google Shape;2404;p53"/>
              <p:cNvSpPr/>
              <p:nvPr/>
            </p:nvSpPr>
            <p:spPr>
              <a:xfrm>
                <a:off x="6157299" y="3758850"/>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5" name="Google Shape;2405;p53"/>
              <p:cNvSpPr/>
              <p:nvPr/>
            </p:nvSpPr>
            <p:spPr>
              <a:xfrm>
                <a:off x="6171364" y="3695604"/>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6" name="Google Shape;2406;p53"/>
              <p:cNvSpPr/>
              <p:nvPr/>
            </p:nvSpPr>
            <p:spPr>
              <a:xfrm>
                <a:off x="6072240" y="3701986"/>
                <a:ext cx="47423" cy="33147"/>
              </a:xfrm>
              <a:custGeom>
                <a:rect b="b" l="l" r="r" t="t"/>
                <a:pathLst>
                  <a:path extrusionOk="0" h="33147" w="47423">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7" name="Google Shape;2407;p53"/>
              <p:cNvSpPr/>
              <p:nvPr/>
            </p:nvSpPr>
            <p:spPr>
              <a:xfrm>
                <a:off x="5975967" y="3647217"/>
                <a:ext cx="58828" cy="38957"/>
              </a:xfrm>
              <a:custGeom>
                <a:rect b="b" l="l" r="r" t="t"/>
                <a:pathLst>
                  <a:path extrusionOk="0" h="38957" w="58828">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8" name="Google Shape;2408;p53"/>
              <p:cNvSpPr/>
              <p:nvPr/>
            </p:nvSpPr>
            <p:spPr>
              <a:xfrm>
                <a:off x="6030138" y="3615690"/>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9" name="Google Shape;2409;p53"/>
              <p:cNvSpPr/>
              <p:nvPr/>
            </p:nvSpPr>
            <p:spPr>
              <a:xfrm>
                <a:off x="5907920" y="3610641"/>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0" name="Google Shape;2410;p53"/>
              <p:cNvSpPr/>
              <p:nvPr/>
            </p:nvSpPr>
            <p:spPr>
              <a:xfrm>
                <a:off x="5908870" y="3668267"/>
                <a:ext cx="30317" cy="30289"/>
              </a:xfrm>
              <a:custGeom>
                <a:rect b="b" l="l" r="r" t="t"/>
                <a:pathLst>
                  <a:path extrusionOk="0" h="30289" w="30317">
                    <a:moveTo>
                      <a:pt x="0" y="17907"/>
                    </a:moveTo>
                    <a:lnTo>
                      <a:pt x="0" y="0"/>
                    </a:lnTo>
                    <a:lnTo>
                      <a:pt x="30317" y="0"/>
                    </a:lnTo>
                    <a:lnTo>
                      <a:pt x="22999"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1" name="Google Shape;2411;p53"/>
              <p:cNvSpPr/>
              <p:nvPr/>
            </p:nvSpPr>
            <p:spPr>
              <a:xfrm>
                <a:off x="5907539" y="3592925"/>
                <a:ext cx="294911" cy="185451"/>
              </a:xfrm>
              <a:custGeom>
                <a:rect b="b" l="l" r="r" t="t"/>
                <a:pathLst>
                  <a:path extrusionOk="0" h="185451" w="294911">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12" name="Google Shape;2412;p53"/>
            <p:cNvGrpSpPr/>
            <p:nvPr/>
          </p:nvGrpSpPr>
          <p:grpSpPr>
            <a:xfrm>
              <a:off x="3800921" y="2531712"/>
              <a:ext cx="883852" cy="621125"/>
              <a:chOff x="5610546" y="3273837"/>
              <a:chExt cx="883852" cy="621125"/>
            </a:xfrm>
          </p:grpSpPr>
          <p:sp>
            <p:nvSpPr>
              <p:cNvPr id="2413" name="Google Shape;2413;p53"/>
              <p:cNvSpPr/>
              <p:nvPr/>
            </p:nvSpPr>
            <p:spPr>
              <a:xfrm>
                <a:off x="5610546" y="338347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4" name="Google Shape;2414;p53"/>
              <p:cNvSpPr/>
              <p:nvPr/>
            </p:nvSpPr>
            <p:spPr>
              <a:xfrm>
                <a:off x="5610736" y="3526535"/>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5" name="Google Shape;2415;p53"/>
              <p:cNvSpPr/>
              <p:nvPr/>
            </p:nvSpPr>
            <p:spPr>
              <a:xfrm>
                <a:off x="6427967" y="3529583"/>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6" name="Google Shape;2416;p53"/>
              <p:cNvSpPr/>
              <p:nvPr/>
            </p:nvSpPr>
            <p:spPr>
              <a:xfrm>
                <a:off x="5610546" y="327383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7" name="Google Shape;2417;p53"/>
              <p:cNvSpPr/>
              <p:nvPr/>
            </p:nvSpPr>
            <p:spPr>
              <a:xfrm>
                <a:off x="5736262" y="3343465"/>
                <a:ext cx="632609" cy="366093"/>
              </a:xfrm>
              <a:custGeom>
                <a:rect b="b" l="l" r="r" t="t"/>
                <a:pathLst>
                  <a:path extrusionOk="0" h="366093" w="632609">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8" name="Google Shape;2418;p53"/>
              <p:cNvSpPr/>
              <p:nvPr/>
            </p:nvSpPr>
            <p:spPr>
              <a:xfrm>
                <a:off x="5736851" y="3365444"/>
                <a:ext cx="631431" cy="344114"/>
              </a:xfrm>
              <a:custGeom>
                <a:rect b="b" l="l" r="r" t="t"/>
                <a:pathLst>
                  <a:path extrusionOk="0" h="344114" w="631431">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9" name="Google Shape;2419;p53"/>
              <p:cNvSpPr/>
              <p:nvPr/>
            </p:nvSpPr>
            <p:spPr>
              <a:xfrm>
                <a:off x="5898416" y="3447859"/>
                <a:ext cx="294651" cy="185451"/>
              </a:xfrm>
              <a:custGeom>
                <a:rect b="b" l="l" r="r" t="t"/>
                <a:pathLst>
                  <a:path extrusionOk="0" h="185451" w="294651">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0" name="Google Shape;2420;p53"/>
              <p:cNvSpPr/>
              <p:nvPr/>
            </p:nvSpPr>
            <p:spPr>
              <a:xfrm>
                <a:off x="6020539" y="3585400"/>
                <a:ext cx="19482" cy="25526"/>
              </a:xfrm>
              <a:custGeom>
                <a:rect b="b" l="l" r="r" t="t"/>
                <a:pathLst>
                  <a:path extrusionOk="0" h="25526" w="19482">
                    <a:moveTo>
                      <a:pt x="0" y="17145"/>
                    </a:moveTo>
                    <a:cubicBezTo>
                      <a:pt x="285" y="11430"/>
                      <a:pt x="285" y="5715"/>
                      <a:pt x="0" y="0"/>
                    </a:cubicBezTo>
                    <a:lnTo>
                      <a:pt x="19483" y="12478"/>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1" name="Google Shape;2421;p53"/>
              <p:cNvSpPr/>
              <p:nvPr/>
            </p:nvSpPr>
            <p:spPr>
              <a:xfrm>
                <a:off x="6147700" y="359625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2" name="Google Shape;2422;p53"/>
              <p:cNvSpPr/>
              <p:nvPr/>
            </p:nvSpPr>
            <p:spPr>
              <a:xfrm>
                <a:off x="6161861" y="3533013"/>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3" name="Google Shape;2423;p53"/>
              <p:cNvSpPr/>
              <p:nvPr/>
            </p:nvSpPr>
            <p:spPr>
              <a:xfrm>
                <a:off x="6062736" y="3539394"/>
                <a:ext cx="47328" cy="33147"/>
              </a:xfrm>
              <a:custGeom>
                <a:rect b="b" l="l" r="r" t="t"/>
                <a:pathLst>
                  <a:path extrusionOk="0" h="33147"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4" name="Google Shape;2424;p53"/>
              <p:cNvSpPr/>
              <p:nvPr/>
            </p:nvSpPr>
            <p:spPr>
              <a:xfrm>
                <a:off x="5966368" y="3484530"/>
                <a:ext cx="58543" cy="38957"/>
              </a:xfrm>
              <a:custGeom>
                <a:rect b="b" l="l" r="r" t="t"/>
                <a:pathLst>
                  <a:path extrusionOk="0" h="38957" w="58543">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5" name="Google Shape;2425;p53"/>
              <p:cNvSpPr/>
              <p:nvPr/>
            </p:nvSpPr>
            <p:spPr>
              <a:xfrm>
                <a:off x="6020539" y="3453098"/>
                <a:ext cx="27370" cy="24574"/>
              </a:xfrm>
              <a:custGeom>
                <a:rect b="b" l="l" r="r" t="t"/>
                <a:pathLst>
                  <a:path extrusionOk="0" h="24574" w="2737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6" name="Google Shape;2426;p53"/>
              <p:cNvSpPr/>
              <p:nvPr/>
            </p:nvSpPr>
            <p:spPr>
              <a:xfrm>
                <a:off x="5898416" y="344805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7" name="Google Shape;2427;p53"/>
              <p:cNvSpPr/>
              <p:nvPr/>
            </p:nvSpPr>
            <p:spPr>
              <a:xfrm>
                <a:off x="5899366" y="3505676"/>
                <a:ext cx="30317" cy="30194"/>
              </a:xfrm>
              <a:custGeom>
                <a:rect b="b" l="l" r="r" t="t"/>
                <a:pathLst>
                  <a:path extrusionOk="0" h="30194" w="30317">
                    <a:moveTo>
                      <a:pt x="0" y="17812"/>
                    </a:moveTo>
                    <a:lnTo>
                      <a:pt x="0" y="0"/>
                    </a:lnTo>
                    <a:lnTo>
                      <a:pt x="30317" y="0"/>
                    </a:lnTo>
                    <a:lnTo>
                      <a:pt x="22999" y="15907"/>
                    </a:lnTo>
                    <a:lnTo>
                      <a:pt x="997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8" name="Google Shape;2428;p53"/>
              <p:cNvSpPr/>
              <p:nvPr/>
            </p:nvSpPr>
            <p:spPr>
              <a:xfrm>
                <a:off x="5898416" y="3431095"/>
                <a:ext cx="294657" cy="185070"/>
              </a:xfrm>
              <a:custGeom>
                <a:rect b="b" l="l" r="r" t="t"/>
                <a:pathLst>
                  <a:path extrusionOk="0" h="185070" w="294657">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29" name="Google Shape;2429;p53"/>
            <p:cNvGrpSpPr/>
            <p:nvPr/>
          </p:nvGrpSpPr>
          <p:grpSpPr>
            <a:xfrm>
              <a:off x="3829623" y="2378741"/>
              <a:ext cx="883852" cy="621029"/>
              <a:chOff x="5639248" y="3120866"/>
              <a:chExt cx="883852" cy="621029"/>
            </a:xfrm>
          </p:grpSpPr>
          <p:sp>
            <p:nvSpPr>
              <p:cNvPr id="2430" name="Google Shape;2430;p53"/>
              <p:cNvSpPr/>
              <p:nvPr/>
            </p:nvSpPr>
            <p:spPr>
              <a:xfrm>
                <a:off x="5639248" y="323040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1" name="Google Shape;2431;p53"/>
              <p:cNvSpPr/>
              <p:nvPr/>
            </p:nvSpPr>
            <p:spPr>
              <a:xfrm>
                <a:off x="5639343" y="3373564"/>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2" name="Google Shape;2432;p53"/>
              <p:cNvSpPr/>
              <p:nvPr/>
            </p:nvSpPr>
            <p:spPr>
              <a:xfrm>
                <a:off x="6456573" y="3376612"/>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3" name="Google Shape;2433;p53"/>
              <p:cNvSpPr/>
              <p:nvPr/>
            </p:nvSpPr>
            <p:spPr>
              <a:xfrm>
                <a:off x="5639248" y="31208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4" name="Google Shape;2434;p53"/>
              <p:cNvSpPr/>
              <p:nvPr/>
            </p:nvSpPr>
            <p:spPr>
              <a:xfrm>
                <a:off x="5764868" y="3190470"/>
                <a:ext cx="632686" cy="366117"/>
              </a:xfrm>
              <a:custGeom>
                <a:rect b="b" l="l" r="r" t="t"/>
                <a:pathLst>
                  <a:path extrusionOk="0" h="366117" w="632686">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53"/>
              <p:cNvSpPr/>
              <p:nvPr/>
            </p:nvSpPr>
            <p:spPr>
              <a:xfrm>
                <a:off x="5765458" y="3212377"/>
                <a:ext cx="631526" cy="344209"/>
              </a:xfrm>
              <a:custGeom>
                <a:rect b="b" l="l" r="r" t="t"/>
                <a:pathLst>
                  <a:path extrusionOk="0" h="344209" w="631526">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6" name="Google Shape;2436;p53"/>
              <p:cNvSpPr/>
              <p:nvPr/>
            </p:nvSpPr>
            <p:spPr>
              <a:xfrm>
                <a:off x="5927022" y="3295364"/>
                <a:ext cx="294875" cy="184213"/>
              </a:xfrm>
              <a:custGeom>
                <a:rect b="b" l="l" r="r" t="t"/>
                <a:pathLst>
                  <a:path extrusionOk="0" h="184213" w="294875">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7" name="Google Shape;2437;p53"/>
              <p:cNvSpPr/>
              <p:nvPr/>
            </p:nvSpPr>
            <p:spPr>
              <a:xfrm>
                <a:off x="6049241" y="3432333"/>
                <a:ext cx="19007" cy="25526"/>
              </a:xfrm>
              <a:custGeom>
                <a:rect b="b" l="l" r="r" t="t"/>
                <a:pathLst>
                  <a:path extrusionOk="0" h="25526" w="19007">
                    <a:moveTo>
                      <a:pt x="0" y="17240"/>
                    </a:moveTo>
                    <a:cubicBezTo>
                      <a:pt x="0" y="15907"/>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8" name="Google Shape;2438;p53"/>
              <p:cNvSpPr/>
              <p:nvPr/>
            </p:nvSpPr>
            <p:spPr>
              <a:xfrm>
                <a:off x="6176402" y="3443287"/>
                <a:ext cx="42006" cy="19621"/>
              </a:xfrm>
              <a:custGeom>
                <a:rect b="b" l="l" r="r" t="t"/>
                <a:pathLst>
                  <a:path extrusionOk="0" h="19621" w="42006">
                    <a:moveTo>
                      <a:pt x="42007" y="17145"/>
                    </a:moveTo>
                    <a:lnTo>
                      <a:pt x="42007" y="0"/>
                    </a:lnTo>
                    <a:lnTo>
                      <a:pt x="0" y="3143"/>
                    </a:lnTo>
                    <a:lnTo>
                      <a:pt x="24140" y="19621"/>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9" name="Google Shape;2439;p53"/>
              <p:cNvSpPr/>
              <p:nvPr/>
            </p:nvSpPr>
            <p:spPr>
              <a:xfrm>
                <a:off x="6190467" y="3380041"/>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0" name="Google Shape;2440;p53"/>
              <p:cNvSpPr/>
              <p:nvPr/>
            </p:nvSpPr>
            <p:spPr>
              <a:xfrm>
                <a:off x="6091248" y="33864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1" name="Google Shape;2441;p53"/>
              <p:cNvSpPr/>
              <p:nvPr/>
            </p:nvSpPr>
            <p:spPr>
              <a:xfrm>
                <a:off x="5995069" y="3331273"/>
                <a:ext cx="58923" cy="38862"/>
              </a:xfrm>
              <a:custGeom>
                <a:rect b="b" l="l" r="r" t="t"/>
                <a:pathLst>
                  <a:path extrusionOk="0" h="38862" w="58923">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2" name="Google Shape;2442;p53"/>
              <p:cNvSpPr/>
              <p:nvPr/>
            </p:nvSpPr>
            <p:spPr>
              <a:xfrm>
                <a:off x="6049241" y="330012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3" name="Google Shape;2443;p53"/>
              <p:cNvSpPr/>
              <p:nvPr/>
            </p:nvSpPr>
            <p:spPr>
              <a:xfrm>
                <a:off x="5927022" y="3295078"/>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4" name="Google Shape;2444;p53"/>
              <p:cNvSpPr/>
              <p:nvPr/>
            </p:nvSpPr>
            <p:spPr>
              <a:xfrm>
                <a:off x="5927973" y="3352800"/>
                <a:ext cx="30221" cy="30289"/>
              </a:xfrm>
              <a:custGeom>
                <a:rect b="b" l="l" r="r" t="t"/>
                <a:pathLst>
                  <a:path extrusionOk="0" h="30289" w="30221">
                    <a:moveTo>
                      <a:pt x="0" y="17717"/>
                    </a:moveTo>
                    <a:lnTo>
                      <a:pt x="0" y="0"/>
                    </a:lnTo>
                    <a:lnTo>
                      <a:pt x="30222" y="0"/>
                    </a:lnTo>
                    <a:lnTo>
                      <a:pt x="22904"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5" name="Google Shape;2445;p53"/>
              <p:cNvSpPr/>
              <p:nvPr/>
            </p:nvSpPr>
            <p:spPr>
              <a:xfrm>
                <a:off x="5927022" y="3277266"/>
                <a:ext cx="294877" cy="185546"/>
              </a:xfrm>
              <a:custGeom>
                <a:rect b="b" l="l" r="r" t="t"/>
                <a:pathLst>
                  <a:path extrusionOk="0" h="185546" w="294877">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46" name="Google Shape;2446;p53"/>
            <p:cNvGrpSpPr/>
            <p:nvPr/>
          </p:nvGrpSpPr>
          <p:grpSpPr>
            <a:xfrm>
              <a:off x="3810520" y="2225674"/>
              <a:ext cx="883852" cy="621125"/>
              <a:chOff x="5620145" y="2967799"/>
              <a:chExt cx="883852" cy="621125"/>
            </a:xfrm>
          </p:grpSpPr>
          <p:sp>
            <p:nvSpPr>
              <p:cNvPr id="2447" name="Google Shape;2447;p53"/>
              <p:cNvSpPr/>
              <p:nvPr/>
            </p:nvSpPr>
            <p:spPr>
              <a:xfrm>
                <a:off x="5620145" y="30774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8" name="Google Shape;2448;p53"/>
              <p:cNvSpPr/>
              <p:nvPr/>
            </p:nvSpPr>
            <p:spPr>
              <a:xfrm>
                <a:off x="5620240" y="3220497"/>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9" name="Google Shape;2449;p53"/>
              <p:cNvSpPr/>
              <p:nvPr/>
            </p:nvSpPr>
            <p:spPr>
              <a:xfrm>
                <a:off x="6437470" y="3223545"/>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0" name="Google Shape;2450;p53"/>
              <p:cNvSpPr/>
              <p:nvPr/>
            </p:nvSpPr>
            <p:spPr>
              <a:xfrm>
                <a:off x="5620145" y="296779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1" name="Google Shape;2451;p53"/>
              <p:cNvSpPr/>
              <p:nvPr/>
            </p:nvSpPr>
            <p:spPr>
              <a:xfrm>
                <a:off x="5745842" y="3037498"/>
                <a:ext cx="632610" cy="366021"/>
              </a:xfrm>
              <a:custGeom>
                <a:rect b="b" l="l" r="r" t="t"/>
                <a:pathLst>
                  <a:path extrusionOk="0" h="366021" w="63261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2" name="Google Shape;2452;p53"/>
              <p:cNvSpPr/>
              <p:nvPr/>
            </p:nvSpPr>
            <p:spPr>
              <a:xfrm>
                <a:off x="5746450" y="3059406"/>
                <a:ext cx="631431" cy="344114"/>
              </a:xfrm>
              <a:custGeom>
                <a:rect b="b" l="l" r="r" t="t"/>
                <a:pathLst>
                  <a:path extrusionOk="0" h="344114" w="631431">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3" name="Google Shape;2453;p53"/>
              <p:cNvSpPr/>
              <p:nvPr/>
            </p:nvSpPr>
            <p:spPr>
              <a:xfrm>
                <a:off x="5907730" y="3141821"/>
                <a:ext cx="294899" cy="185451"/>
              </a:xfrm>
              <a:custGeom>
                <a:rect b="b" l="l" r="r" t="t"/>
                <a:pathLst>
                  <a:path extrusionOk="0" h="185451" w="294899">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4" name="Google Shape;2454;p53"/>
              <p:cNvSpPr/>
              <p:nvPr/>
            </p:nvSpPr>
            <p:spPr>
              <a:xfrm>
                <a:off x="6030138" y="3279362"/>
                <a:ext cx="19007" cy="25527"/>
              </a:xfrm>
              <a:custGeom>
                <a:rect b="b" l="l" r="r" t="t"/>
                <a:pathLst>
                  <a:path extrusionOk="0" h="25527"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5" name="Google Shape;2455;p53"/>
              <p:cNvSpPr/>
              <p:nvPr/>
            </p:nvSpPr>
            <p:spPr>
              <a:xfrm>
                <a:off x="6157299" y="329022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6" name="Google Shape;2456;p53"/>
              <p:cNvSpPr/>
              <p:nvPr/>
            </p:nvSpPr>
            <p:spPr>
              <a:xfrm>
                <a:off x="6171364" y="3226974"/>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7" name="Google Shape;2457;p53"/>
              <p:cNvSpPr/>
              <p:nvPr/>
            </p:nvSpPr>
            <p:spPr>
              <a:xfrm>
                <a:off x="6072240" y="3233356"/>
                <a:ext cx="47423" cy="33146"/>
              </a:xfrm>
              <a:custGeom>
                <a:rect b="b" l="l" r="r" t="t"/>
                <a:pathLst>
                  <a:path extrusionOk="0" h="33146" w="47423">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8" name="Google Shape;2458;p53"/>
              <p:cNvSpPr/>
              <p:nvPr/>
            </p:nvSpPr>
            <p:spPr>
              <a:xfrm>
                <a:off x="5975967" y="3178206"/>
                <a:ext cx="59018" cy="38957"/>
              </a:xfrm>
              <a:custGeom>
                <a:rect b="b" l="l" r="r" t="t"/>
                <a:pathLst>
                  <a:path extrusionOk="0" h="38957" w="59018">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9" name="Google Shape;2459;p53"/>
              <p:cNvSpPr/>
              <p:nvPr/>
            </p:nvSpPr>
            <p:spPr>
              <a:xfrm>
                <a:off x="6030138" y="3147155"/>
                <a:ext cx="27275" cy="24479"/>
              </a:xfrm>
              <a:custGeom>
                <a:rect b="b" l="l" r="r" t="t"/>
                <a:pathLst>
                  <a:path extrusionOk="0" h="24479" w="27275">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0" name="Google Shape;2460;p53"/>
              <p:cNvSpPr/>
              <p:nvPr/>
            </p:nvSpPr>
            <p:spPr>
              <a:xfrm>
                <a:off x="5907920" y="3142011"/>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1" name="Google Shape;2461;p53"/>
              <p:cNvSpPr/>
              <p:nvPr/>
            </p:nvSpPr>
            <p:spPr>
              <a:xfrm>
                <a:off x="5908870" y="3199637"/>
                <a:ext cx="30317" cy="30289"/>
              </a:xfrm>
              <a:custGeom>
                <a:rect b="b" l="l" r="r" t="t"/>
                <a:pathLst>
                  <a:path extrusionOk="0" h="30289" w="30317">
                    <a:moveTo>
                      <a:pt x="0" y="17812"/>
                    </a:moveTo>
                    <a:lnTo>
                      <a:pt x="0" y="0"/>
                    </a:lnTo>
                    <a:lnTo>
                      <a:pt x="30317" y="0"/>
                    </a:lnTo>
                    <a:lnTo>
                      <a:pt x="22999"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2" name="Google Shape;2462;p53"/>
              <p:cNvSpPr/>
              <p:nvPr/>
            </p:nvSpPr>
            <p:spPr>
              <a:xfrm>
                <a:off x="5908110" y="3125057"/>
                <a:ext cx="294341" cy="184880"/>
              </a:xfrm>
              <a:custGeom>
                <a:rect b="b" l="l" r="r" t="t"/>
                <a:pathLst>
                  <a:path extrusionOk="0" h="184880" w="294341">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63" name="Google Shape;2463;p53"/>
            <p:cNvGrpSpPr/>
            <p:nvPr/>
          </p:nvGrpSpPr>
          <p:grpSpPr>
            <a:xfrm>
              <a:off x="3839126" y="2072703"/>
              <a:ext cx="883852" cy="621124"/>
              <a:chOff x="5648751" y="2814828"/>
              <a:chExt cx="883852" cy="621124"/>
            </a:xfrm>
          </p:grpSpPr>
          <p:sp>
            <p:nvSpPr>
              <p:cNvPr id="2464" name="Google Shape;2464;p53"/>
              <p:cNvSpPr/>
              <p:nvPr/>
            </p:nvSpPr>
            <p:spPr>
              <a:xfrm>
                <a:off x="5648751" y="292446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5" name="Google Shape;2465;p53"/>
              <p:cNvSpPr/>
              <p:nvPr/>
            </p:nvSpPr>
            <p:spPr>
              <a:xfrm>
                <a:off x="5648941" y="306752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6" name="Google Shape;2466;p53"/>
              <p:cNvSpPr/>
              <p:nvPr/>
            </p:nvSpPr>
            <p:spPr>
              <a:xfrm>
                <a:off x="6466077" y="307057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7" name="Google Shape;2467;p53"/>
              <p:cNvSpPr/>
              <p:nvPr/>
            </p:nvSpPr>
            <p:spPr>
              <a:xfrm>
                <a:off x="5648751" y="281482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8" name="Google Shape;2468;p53"/>
              <p:cNvSpPr/>
              <p:nvPr/>
            </p:nvSpPr>
            <p:spPr>
              <a:xfrm>
                <a:off x="5774449" y="2884431"/>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9" name="Google Shape;2469;p53"/>
              <p:cNvSpPr/>
              <p:nvPr/>
            </p:nvSpPr>
            <p:spPr>
              <a:xfrm>
                <a:off x="5775057" y="2906363"/>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0" name="Google Shape;2470;p53"/>
              <p:cNvSpPr/>
              <p:nvPr/>
            </p:nvSpPr>
            <p:spPr>
              <a:xfrm>
                <a:off x="5936526" y="2988278"/>
                <a:ext cx="294942" cy="185832"/>
              </a:xfrm>
              <a:custGeom>
                <a:rect b="b" l="l" r="r" t="t"/>
                <a:pathLst>
                  <a:path extrusionOk="0" h="185832" w="294942">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1" name="Google Shape;2471;p53"/>
              <p:cNvSpPr/>
              <p:nvPr/>
            </p:nvSpPr>
            <p:spPr>
              <a:xfrm>
                <a:off x="6058745" y="3126009"/>
                <a:ext cx="19007" cy="25526"/>
              </a:xfrm>
              <a:custGeom>
                <a:rect b="b" l="l" r="r" t="t"/>
                <a:pathLst>
                  <a:path extrusionOk="0" h="25526" w="19007">
                    <a:moveTo>
                      <a:pt x="0" y="17240"/>
                    </a:moveTo>
                    <a:cubicBezTo>
                      <a:pt x="0"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2" name="Google Shape;2472;p53"/>
              <p:cNvSpPr/>
              <p:nvPr/>
            </p:nvSpPr>
            <p:spPr>
              <a:xfrm>
                <a:off x="6185905" y="3137249"/>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3" name="Google Shape;2473;p53"/>
              <p:cNvSpPr/>
              <p:nvPr/>
            </p:nvSpPr>
            <p:spPr>
              <a:xfrm>
                <a:off x="6199971" y="307400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4" name="Google Shape;2474;p53"/>
              <p:cNvSpPr/>
              <p:nvPr/>
            </p:nvSpPr>
            <p:spPr>
              <a:xfrm>
                <a:off x="6100751" y="3080384"/>
                <a:ext cx="47423" cy="33147"/>
              </a:xfrm>
              <a:custGeom>
                <a:rect b="b" l="l" r="r" t="t"/>
                <a:pathLst>
                  <a:path extrusionOk="0" h="33147" w="47423">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5" name="Google Shape;2475;p53"/>
              <p:cNvSpPr/>
              <p:nvPr/>
            </p:nvSpPr>
            <p:spPr>
              <a:xfrm>
                <a:off x="6004573" y="3025235"/>
                <a:ext cx="58733" cy="38957"/>
              </a:xfrm>
              <a:custGeom>
                <a:rect b="b" l="l" r="r" t="t"/>
                <a:pathLst>
                  <a:path extrusionOk="0" h="38957" w="58733">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6" name="Google Shape;2476;p53"/>
              <p:cNvSpPr/>
              <p:nvPr/>
            </p:nvSpPr>
            <p:spPr>
              <a:xfrm>
                <a:off x="6058745" y="2994088"/>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7" name="Google Shape;2477;p53"/>
              <p:cNvSpPr/>
              <p:nvPr/>
            </p:nvSpPr>
            <p:spPr>
              <a:xfrm>
                <a:off x="5936526" y="2989040"/>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8" name="Google Shape;2478;p53"/>
              <p:cNvSpPr/>
              <p:nvPr/>
            </p:nvSpPr>
            <p:spPr>
              <a:xfrm>
                <a:off x="5937476" y="3046571"/>
                <a:ext cx="30221" cy="30289"/>
              </a:xfrm>
              <a:custGeom>
                <a:rect b="b" l="l" r="r" t="t"/>
                <a:pathLst>
                  <a:path extrusionOk="0" h="30289" w="30221">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9" name="Google Shape;2479;p53"/>
              <p:cNvSpPr/>
              <p:nvPr/>
            </p:nvSpPr>
            <p:spPr>
              <a:xfrm>
                <a:off x="5936526" y="2971514"/>
                <a:ext cx="294948" cy="185546"/>
              </a:xfrm>
              <a:custGeom>
                <a:rect b="b" l="l" r="r" t="t"/>
                <a:pathLst>
                  <a:path extrusionOk="0" h="185546" w="294948">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80" name="Google Shape;2480;p53"/>
            <p:cNvGrpSpPr/>
            <p:nvPr/>
          </p:nvGrpSpPr>
          <p:grpSpPr>
            <a:xfrm>
              <a:off x="3799020" y="4220685"/>
              <a:ext cx="883852" cy="621125"/>
              <a:chOff x="5608645" y="4962810"/>
              <a:chExt cx="883852" cy="621125"/>
            </a:xfrm>
          </p:grpSpPr>
          <p:sp>
            <p:nvSpPr>
              <p:cNvPr id="2481" name="Google Shape;2481;p53"/>
              <p:cNvSpPr/>
              <p:nvPr/>
            </p:nvSpPr>
            <p:spPr>
              <a:xfrm>
                <a:off x="5608645" y="507244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2" name="Google Shape;2482;p53"/>
              <p:cNvSpPr/>
              <p:nvPr/>
            </p:nvSpPr>
            <p:spPr>
              <a:xfrm>
                <a:off x="5608835" y="5215508"/>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53"/>
              <p:cNvSpPr/>
              <p:nvPr/>
            </p:nvSpPr>
            <p:spPr>
              <a:xfrm>
                <a:off x="6425971" y="5218557"/>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4" name="Google Shape;2484;p53"/>
              <p:cNvSpPr/>
              <p:nvPr/>
            </p:nvSpPr>
            <p:spPr>
              <a:xfrm>
                <a:off x="5608645" y="4962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5" name="Google Shape;2485;p53"/>
              <p:cNvSpPr/>
              <p:nvPr/>
            </p:nvSpPr>
            <p:spPr>
              <a:xfrm>
                <a:off x="5734818" y="5032438"/>
                <a:ext cx="632517" cy="366093"/>
              </a:xfrm>
              <a:custGeom>
                <a:rect b="b" l="l" r="r" t="t"/>
                <a:pathLst>
                  <a:path extrusionOk="0" h="366093" w="632517">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6" name="Google Shape;2486;p53"/>
              <p:cNvSpPr/>
              <p:nvPr/>
            </p:nvSpPr>
            <p:spPr>
              <a:xfrm>
                <a:off x="5735426" y="5054346"/>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53"/>
              <p:cNvSpPr/>
              <p:nvPr/>
            </p:nvSpPr>
            <p:spPr>
              <a:xfrm>
                <a:off x="5896325" y="5137308"/>
                <a:ext cx="295037" cy="184784"/>
              </a:xfrm>
              <a:custGeom>
                <a:rect b="b" l="l" r="r" t="t"/>
                <a:pathLst>
                  <a:path extrusionOk="0" h="184784" w="295037">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53"/>
              <p:cNvSpPr/>
              <p:nvPr/>
            </p:nvSpPr>
            <p:spPr>
              <a:xfrm>
                <a:off x="6018639" y="5274373"/>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9" name="Google Shape;2489;p53"/>
              <p:cNvSpPr/>
              <p:nvPr/>
            </p:nvSpPr>
            <p:spPr>
              <a:xfrm>
                <a:off x="6145799" y="528523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0" name="Google Shape;2490;p53"/>
              <p:cNvSpPr/>
              <p:nvPr/>
            </p:nvSpPr>
            <p:spPr>
              <a:xfrm>
                <a:off x="6159865" y="5221985"/>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1" name="Google Shape;2491;p53"/>
              <p:cNvSpPr/>
              <p:nvPr/>
            </p:nvSpPr>
            <p:spPr>
              <a:xfrm>
                <a:off x="6061026" y="5228653"/>
                <a:ext cx="47423" cy="33147"/>
              </a:xfrm>
              <a:custGeom>
                <a:rect b="b" l="l" r="r" t="t"/>
                <a:pathLst>
                  <a:path extrusionOk="0" h="33147"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2" name="Google Shape;2492;p53"/>
              <p:cNvSpPr/>
              <p:nvPr/>
            </p:nvSpPr>
            <p:spPr>
              <a:xfrm>
                <a:off x="5964467" y="5173217"/>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3" name="Google Shape;2493;p53"/>
              <p:cNvSpPr/>
              <p:nvPr/>
            </p:nvSpPr>
            <p:spPr>
              <a:xfrm>
                <a:off x="6018639" y="5142071"/>
                <a:ext cx="27275" cy="24479"/>
              </a:xfrm>
              <a:custGeom>
                <a:rect b="b" l="l" r="r" t="t"/>
                <a:pathLst>
                  <a:path extrusionOk="0" h="24479" w="27275">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53"/>
              <p:cNvSpPr/>
              <p:nvPr/>
            </p:nvSpPr>
            <p:spPr>
              <a:xfrm>
                <a:off x="5896420" y="5137023"/>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5" name="Google Shape;2495;p53"/>
              <p:cNvSpPr/>
              <p:nvPr/>
            </p:nvSpPr>
            <p:spPr>
              <a:xfrm>
                <a:off x="5897465" y="5194553"/>
                <a:ext cx="29841" cy="29908"/>
              </a:xfrm>
              <a:custGeom>
                <a:rect b="b" l="l" r="r" t="t"/>
                <a:pathLst>
                  <a:path extrusionOk="0" h="29908" w="29841">
                    <a:moveTo>
                      <a:pt x="0" y="17907"/>
                    </a:moveTo>
                    <a:lnTo>
                      <a:pt x="0" y="0"/>
                    </a:lnTo>
                    <a:lnTo>
                      <a:pt x="29842" y="0"/>
                    </a:lnTo>
                    <a:lnTo>
                      <a:pt x="22714" y="15621"/>
                    </a:lnTo>
                    <a:lnTo>
                      <a:pt x="9694" y="2990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6" name="Google Shape;2496;p53"/>
              <p:cNvSpPr/>
              <p:nvPr/>
            </p:nvSpPr>
            <p:spPr>
              <a:xfrm>
                <a:off x="5896325" y="5119687"/>
                <a:ext cx="295043" cy="185547"/>
              </a:xfrm>
              <a:custGeom>
                <a:rect b="b" l="l" r="r" t="t"/>
                <a:pathLst>
                  <a:path extrusionOk="0" h="185547" w="295043">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97" name="Google Shape;2497;p53"/>
            <p:cNvGrpSpPr/>
            <p:nvPr/>
          </p:nvGrpSpPr>
          <p:grpSpPr>
            <a:xfrm>
              <a:off x="3799020" y="4077239"/>
              <a:ext cx="883852" cy="621125"/>
              <a:chOff x="5608645" y="4819364"/>
              <a:chExt cx="883852" cy="621125"/>
            </a:xfrm>
          </p:grpSpPr>
          <p:sp>
            <p:nvSpPr>
              <p:cNvPr id="2498" name="Google Shape;2498;p53"/>
              <p:cNvSpPr/>
              <p:nvPr/>
            </p:nvSpPr>
            <p:spPr>
              <a:xfrm>
                <a:off x="5608645" y="492899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9" name="Google Shape;2499;p53"/>
              <p:cNvSpPr/>
              <p:nvPr/>
            </p:nvSpPr>
            <p:spPr>
              <a:xfrm>
                <a:off x="5608835" y="5072062"/>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0" name="Google Shape;2500;p53"/>
              <p:cNvSpPr/>
              <p:nvPr/>
            </p:nvSpPr>
            <p:spPr>
              <a:xfrm>
                <a:off x="6425971" y="507511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1" name="Google Shape;2501;p53"/>
              <p:cNvSpPr/>
              <p:nvPr/>
            </p:nvSpPr>
            <p:spPr>
              <a:xfrm>
                <a:off x="5608645" y="48193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2" name="Google Shape;2502;p53"/>
              <p:cNvSpPr/>
              <p:nvPr/>
            </p:nvSpPr>
            <p:spPr>
              <a:xfrm>
                <a:off x="5734818" y="4888968"/>
                <a:ext cx="632517" cy="366117"/>
              </a:xfrm>
              <a:custGeom>
                <a:rect b="b" l="l" r="r" t="t"/>
                <a:pathLst>
                  <a:path extrusionOk="0" h="366117" w="632517">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53"/>
              <p:cNvSpPr/>
              <p:nvPr/>
            </p:nvSpPr>
            <p:spPr>
              <a:xfrm>
                <a:off x="5735426" y="4910899"/>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53"/>
              <p:cNvSpPr/>
              <p:nvPr/>
            </p:nvSpPr>
            <p:spPr>
              <a:xfrm>
                <a:off x="5896325" y="4993385"/>
                <a:ext cx="295037" cy="185261"/>
              </a:xfrm>
              <a:custGeom>
                <a:rect b="b" l="l" r="r" t="t"/>
                <a:pathLst>
                  <a:path extrusionOk="0" h="185261" w="295037">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53"/>
              <p:cNvSpPr/>
              <p:nvPr/>
            </p:nvSpPr>
            <p:spPr>
              <a:xfrm>
                <a:off x="6018639" y="5130926"/>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6" name="Google Shape;2506;p53"/>
              <p:cNvSpPr/>
              <p:nvPr/>
            </p:nvSpPr>
            <p:spPr>
              <a:xfrm>
                <a:off x="6145799" y="514178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7" name="Google Shape;2507;p53"/>
              <p:cNvSpPr/>
              <p:nvPr/>
            </p:nvSpPr>
            <p:spPr>
              <a:xfrm>
                <a:off x="6159865" y="5078539"/>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8" name="Google Shape;2508;p53"/>
              <p:cNvSpPr/>
              <p:nvPr/>
            </p:nvSpPr>
            <p:spPr>
              <a:xfrm>
                <a:off x="6061026" y="5084921"/>
                <a:ext cx="47423" cy="33146"/>
              </a:xfrm>
              <a:custGeom>
                <a:rect b="b" l="l" r="r" t="t"/>
                <a:pathLst>
                  <a:path extrusionOk="0" h="33146"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9" name="Google Shape;2509;p53"/>
              <p:cNvSpPr/>
              <p:nvPr/>
            </p:nvSpPr>
            <p:spPr>
              <a:xfrm>
                <a:off x="5964467" y="5029771"/>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0" name="Google Shape;2510;p53"/>
              <p:cNvSpPr/>
              <p:nvPr/>
            </p:nvSpPr>
            <p:spPr>
              <a:xfrm>
                <a:off x="6018639" y="499862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1" name="Google Shape;2511;p53"/>
              <p:cNvSpPr/>
              <p:nvPr/>
            </p:nvSpPr>
            <p:spPr>
              <a:xfrm>
                <a:off x="5896420" y="4993576"/>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2" name="Google Shape;2512;p53"/>
              <p:cNvSpPr/>
              <p:nvPr/>
            </p:nvSpPr>
            <p:spPr>
              <a:xfrm>
                <a:off x="5897465" y="5051107"/>
                <a:ext cx="29841" cy="30480"/>
              </a:xfrm>
              <a:custGeom>
                <a:rect b="b" l="l" r="r" t="t"/>
                <a:pathLst>
                  <a:path extrusionOk="0" h="30480" w="29841">
                    <a:moveTo>
                      <a:pt x="0" y="17907"/>
                    </a:moveTo>
                    <a:lnTo>
                      <a:pt x="0" y="0"/>
                    </a:lnTo>
                    <a:lnTo>
                      <a:pt x="29842" y="0"/>
                    </a:lnTo>
                    <a:lnTo>
                      <a:pt x="22714" y="16193"/>
                    </a:lnTo>
                    <a:lnTo>
                      <a:pt x="9694"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3" name="Google Shape;2513;p53"/>
              <p:cNvSpPr/>
              <p:nvPr/>
            </p:nvSpPr>
            <p:spPr>
              <a:xfrm>
                <a:off x="5896325" y="4976145"/>
                <a:ext cx="295043" cy="185166"/>
              </a:xfrm>
              <a:custGeom>
                <a:rect b="b" l="l" r="r" t="t"/>
                <a:pathLst>
                  <a:path extrusionOk="0" h="185166" w="295043">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14" name="Google Shape;2514;p53"/>
            <p:cNvGrpSpPr/>
            <p:nvPr/>
          </p:nvGrpSpPr>
          <p:grpSpPr>
            <a:xfrm>
              <a:off x="3827627" y="3914647"/>
              <a:ext cx="883852" cy="621125"/>
              <a:chOff x="5637252" y="4656772"/>
              <a:chExt cx="883852" cy="621125"/>
            </a:xfrm>
          </p:grpSpPr>
          <p:sp>
            <p:nvSpPr>
              <p:cNvPr id="2515" name="Google Shape;2515;p53"/>
              <p:cNvSpPr/>
              <p:nvPr/>
            </p:nvSpPr>
            <p:spPr>
              <a:xfrm>
                <a:off x="5637252" y="476640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6" name="Google Shape;2516;p53"/>
              <p:cNvSpPr/>
              <p:nvPr/>
            </p:nvSpPr>
            <p:spPr>
              <a:xfrm>
                <a:off x="5637442" y="4909470"/>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7" name="Google Shape;2517;p53"/>
              <p:cNvSpPr/>
              <p:nvPr/>
            </p:nvSpPr>
            <p:spPr>
              <a:xfrm>
                <a:off x="6454577" y="4912518"/>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8" name="Google Shape;2518;p53"/>
              <p:cNvSpPr/>
              <p:nvPr/>
            </p:nvSpPr>
            <p:spPr>
              <a:xfrm>
                <a:off x="5637252" y="465677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9" name="Google Shape;2519;p53"/>
              <p:cNvSpPr/>
              <p:nvPr/>
            </p:nvSpPr>
            <p:spPr>
              <a:xfrm>
                <a:off x="5763347" y="4726400"/>
                <a:ext cx="632534" cy="366093"/>
              </a:xfrm>
              <a:custGeom>
                <a:rect b="b" l="l" r="r" t="t"/>
                <a:pathLst>
                  <a:path extrusionOk="0" h="366093" w="632534">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0" name="Google Shape;2520;p53"/>
              <p:cNvSpPr/>
              <p:nvPr/>
            </p:nvSpPr>
            <p:spPr>
              <a:xfrm>
                <a:off x="5763937" y="4748307"/>
                <a:ext cx="631431" cy="344185"/>
              </a:xfrm>
              <a:custGeom>
                <a:rect b="b" l="l" r="r" t="t"/>
                <a:pathLst>
                  <a:path extrusionOk="0" h="344185" w="631431">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1" name="Google Shape;2521;p53"/>
              <p:cNvSpPr/>
              <p:nvPr/>
            </p:nvSpPr>
            <p:spPr>
              <a:xfrm>
                <a:off x="5925121" y="4831270"/>
                <a:ext cx="295222" cy="184784"/>
              </a:xfrm>
              <a:custGeom>
                <a:rect b="b" l="l" r="r" t="t"/>
                <a:pathLst>
                  <a:path extrusionOk="0" h="184784" w="295222">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2" name="Google Shape;2522;p53"/>
              <p:cNvSpPr/>
              <p:nvPr/>
            </p:nvSpPr>
            <p:spPr>
              <a:xfrm>
                <a:off x="6047245" y="4968335"/>
                <a:ext cx="19007" cy="25527"/>
              </a:xfrm>
              <a:custGeom>
                <a:rect b="b" l="l" r="r" t="t"/>
                <a:pathLst>
                  <a:path extrusionOk="0" h="25527" w="19007">
                    <a:moveTo>
                      <a:pt x="0" y="17145"/>
                    </a:moveTo>
                    <a:cubicBezTo>
                      <a:pt x="0"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3" name="Google Shape;2523;p53"/>
              <p:cNvSpPr/>
              <p:nvPr/>
            </p:nvSpPr>
            <p:spPr>
              <a:xfrm>
                <a:off x="6174406" y="4979193"/>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4" name="Google Shape;2524;p53"/>
              <p:cNvSpPr/>
              <p:nvPr/>
            </p:nvSpPr>
            <p:spPr>
              <a:xfrm>
                <a:off x="6188566" y="4915947"/>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5" name="Google Shape;2525;p53"/>
              <p:cNvSpPr/>
              <p:nvPr/>
            </p:nvSpPr>
            <p:spPr>
              <a:xfrm>
                <a:off x="6089632" y="4922329"/>
                <a:ext cx="47423" cy="33147"/>
              </a:xfrm>
              <a:custGeom>
                <a:rect b="b" l="l" r="r" t="t"/>
                <a:pathLst>
                  <a:path extrusionOk="0" h="33147" w="47423">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6" name="Google Shape;2526;p53"/>
              <p:cNvSpPr/>
              <p:nvPr/>
            </p:nvSpPr>
            <p:spPr>
              <a:xfrm>
                <a:off x="5993073" y="4867179"/>
                <a:ext cx="58543" cy="38957"/>
              </a:xfrm>
              <a:custGeom>
                <a:rect b="b" l="l" r="r" t="t"/>
                <a:pathLst>
                  <a:path extrusionOk="0" h="38957" w="58543">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7" name="Google Shape;2527;p53"/>
              <p:cNvSpPr/>
              <p:nvPr/>
            </p:nvSpPr>
            <p:spPr>
              <a:xfrm>
                <a:off x="6047245" y="4836033"/>
                <a:ext cx="27370" cy="24574"/>
              </a:xfrm>
              <a:custGeom>
                <a:rect b="b" l="l" r="r" t="t"/>
                <a:pathLst>
                  <a:path extrusionOk="0" h="24574" w="2737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8" name="Google Shape;2528;p53"/>
              <p:cNvSpPr/>
              <p:nvPr/>
            </p:nvSpPr>
            <p:spPr>
              <a:xfrm>
                <a:off x="5925121" y="483098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9" name="Google Shape;2529;p53"/>
              <p:cNvSpPr/>
              <p:nvPr/>
            </p:nvSpPr>
            <p:spPr>
              <a:xfrm>
                <a:off x="5926072" y="4888610"/>
                <a:ext cx="29841" cy="30194"/>
              </a:xfrm>
              <a:custGeom>
                <a:rect b="b" l="l" r="r" t="t"/>
                <a:pathLst>
                  <a:path extrusionOk="0" h="30194" w="29841">
                    <a:moveTo>
                      <a:pt x="0" y="17812"/>
                    </a:moveTo>
                    <a:lnTo>
                      <a:pt x="0" y="0"/>
                    </a:lnTo>
                    <a:lnTo>
                      <a:pt x="29842"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0" name="Google Shape;2530;p53"/>
              <p:cNvSpPr/>
              <p:nvPr/>
            </p:nvSpPr>
            <p:spPr>
              <a:xfrm>
                <a:off x="5924931" y="4813649"/>
                <a:ext cx="295418" cy="185261"/>
              </a:xfrm>
              <a:custGeom>
                <a:rect b="b" l="l" r="r" t="t"/>
                <a:pathLst>
                  <a:path extrusionOk="0" h="185261" w="295418">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31" name="Google Shape;2531;p53"/>
            <p:cNvGrpSpPr/>
            <p:nvPr/>
          </p:nvGrpSpPr>
          <p:grpSpPr>
            <a:xfrm>
              <a:off x="3818123" y="3752055"/>
              <a:ext cx="883852" cy="621125"/>
              <a:chOff x="5627748" y="4494180"/>
              <a:chExt cx="883852" cy="621125"/>
            </a:xfrm>
          </p:grpSpPr>
          <p:sp>
            <p:nvSpPr>
              <p:cNvPr id="2532" name="Google Shape;2532;p53"/>
              <p:cNvSpPr/>
              <p:nvPr/>
            </p:nvSpPr>
            <p:spPr>
              <a:xfrm>
                <a:off x="5627748" y="460381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3" name="Google Shape;2533;p53"/>
              <p:cNvSpPr/>
              <p:nvPr/>
            </p:nvSpPr>
            <p:spPr>
              <a:xfrm>
                <a:off x="5627938" y="4746878"/>
                <a:ext cx="87244" cy="116586"/>
              </a:xfrm>
              <a:custGeom>
                <a:rect b="b" l="l" r="r" t="t"/>
                <a:pathLst>
                  <a:path extrusionOk="0" h="116586" w="87244">
                    <a:moveTo>
                      <a:pt x="0" y="116586"/>
                    </a:moveTo>
                    <a:lnTo>
                      <a:pt x="0" y="0"/>
                    </a:lnTo>
                    <a:lnTo>
                      <a:pt x="87245"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4" name="Google Shape;2534;p53"/>
              <p:cNvSpPr/>
              <p:nvPr/>
            </p:nvSpPr>
            <p:spPr>
              <a:xfrm>
                <a:off x="6445074" y="4749926"/>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5" name="Google Shape;2535;p53"/>
              <p:cNvSpPr/>
              <p:nvPr/>
            </p:nvSpPr>
            <p:spPr>
              <a:xfrm>
                <a:off x="5627748" y="449418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6" name="Google Shape;2536;p53"/>
              <p:cNvSpPr/>
              <p:nvPr/>
            </p:nvSpPr>
            <p:spPr>
              <a:xfrm>
                <a:off x="5753825" y="4563879"/>
                <a:ext cx="632535" cy="366022"/>
              </a:xfrm>
              <a:custGeom>
                <a:rect b="b" l="l" r="r" t="t"/>
                <a:pathLst>
                  <a:path extrusionOk="0" h="366022" w="632535">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53"/>
              <p:cNvSpPr/>
              <p:nvPr/>
            </p:nvSpPr>
            <p:spPr>
              <a:xfrm>
                <a:off x="5754433" y="4585787"/>
                <a:ext cx="631431" cy="344114"/>
              </a:xfrm>
              <a:custGeom>
                <a:rect b="b" l="l" r="r" t="t"/>
                <a:pathLst>
                  <a:path extrusionOk="0" h="344114" w="631431">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8" name="Google Shape;2538;p53"/>
              <p:cNvSpPr/>
              <p:nvPr/>
            </p:nvSpPr>
            <p:spPr>
              <a:xfrm>
                <a:off x="5915333" y="4668297"/>
                <a:ext cx="294899" cy="185261"/>
              </a:xfrm>
              <a:custGeom>
                <a:rect b="b" l="l" r="r" t="t"/>
                <a:pathLst>
                  <a:path extrusionOk="0" h="185261" w="294899">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9" name="Google Shape;2539;p53"/>
              <p:cNvSpPr/>
              <p:nvPr/>
            </p:nvSpPr>
            <p:spPr>
              <a:xfrm>
                <a:off x="6037741" y="480574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0" name="Google Shape;2540;p53"/>
              <p:cNvSpPr/>
              <p:nvPr/>
            </p:nvSpPr>
            <p:spPr>
              <a:xfrm>
                <a:off x="6164902" y="4816601"/>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1" name="Google Shape;2541;p53"/>
              <p:cNvSpPr/>
              <p:nvPr/>
            </p:nvSpPr>
            <p:spPr>
              <a:xfrm>
                <a:off x="6178968" y="475335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53"/>
              <p:cNvSpPr/>
              <p:nvPr/>
            </p:nvSpPr>
            <p:spPr>
              <a:xfrm>
                <a:off x="6080128" y="4759737"/>
                <a:ext cx="47423" cy="33147"/>
              </a:xfrm>
              <a:custGeom>
                <a:rect b="b" l="l" r="r" t="t"/>
                <a:pathLst>
                  <a:path extrusionOk="0" h="33147" w="47423">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3" name="Google Shape;2543;p53"/>
              <p:cNvSpPr/>
              <p:nvPr/>
            </p:nvSpPr>
            <p:spPr>
              <a:xfrm>
                <a:off x="5983570" y="4704588"/>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4" name="Google Shape;2544;p53"/>
              <p:cNvSpPr/>
              <p:nvPr/>
            </p:nvSpPr>
            <p:spPr>
              <a:xfrm>
                <a:off x="6037741" y="4673441"/>
                <a:ext cx="27275" cy="24574"/>
              </a:xfrm>
              <a:custGeom>
                <a:rect b="b" l="l" r="r" t="t"/>
                <a:pathLst>
                  <a:path extrusionOk="0" h="24574" w="27275">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5" name="Google Shape;2545;p53"/>
              <p:cNvSpPr/>
              <p:nvPr/>
            </p:nvSpPr>
            <p:spPr>
              <a:xfrm>
                <a:off x="5915523" y="4668392"/>
                <a:ext cx="26135" cy="19526"/>
              </a:xfrm>
              <a:custGeom>
                <a:rect b="b" l="l" r="r" t="t"/>
                <a:pathLst>
                  <a:path extrusionOk="0" h="19526" w="26135">
                    <a:moveTo>
                      <a:pt x="0" y="17145"/>
                    </a:moveTo>
                    <a:lnTo>
                      <a:pt x="0" y="0"/>
                    </a:lnTo>
                    <a:lnTo>
                      <a:pt x="26135" y="2858"/>
                    </a:lnTo>
                    <a:lnTo>
                      <a:pt x="17677"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6" name="Google Shape;2546;p53"/>
              <p:cNvSpPr/>
              <p:nvPr/>
            </p:nvSpPr>
            <p:spPr>
              <a:xfrm>
                <a:off x="5916473" y="4725638"/>
                <a:ext cx="29936" cy="30289"/>
              </a:xfrm>
              <a:custGeom>
                <a:rect b="b" l="l" r="r" t="t"/>
                <a:pathLst>
                  <a:path extrusionOk="0" h="30289" w="29936">
                    <a:moveTo>
                      <a:pt x="0" y="1781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7" name="Google Shape;2547;p53"/>
              <p:cNvSpPr/>
              <p:nvPr/>
            </p:nvSpPr>
            <p:spPr>
              <a:xfrm>
                <a:off x="5915428" y="4651533"/>
                <a:ext cx="294626" cy="184784"/>
              </a:xfrm>
              <a:custGeom>
                <a:rect b="b" l="l" r="r" t="t"/>
                <a:pathLst>
                  <a:path extrusionOk="0" h="184784" w="294626">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48" name="Google Shape;2548;p53"/>
            <p:cNvGrpSpPr/>
            <p:nvPr/>
          </p:nvGrpSpPr>
          <p:grpSpPr>
            <a:xfrm>
              <a:off x="2205711" y="4330032"/>
              <a:ext cx="883852" cy="621125"/>
              <a:chOff x="4015336" y="5072157"/>
              <a:chExt cx="883852" cy="621125"/>
            </a:xfrm>
          </p:grpSpPr>
          <p:sp>
            <p:nvSpPr>
              <p:cNvPr id="2549" name="Google Shape;2549;p53"/>
              <p:cNvSpPr/>
              <p:nvPr/>
            </p:nvSpPr>
            <p:spPr>
              <a:xfrm>
                <a:off x="4015336" y="518179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53"/>
              <p:cNvSpPr/>
              <p:nvPr/>
            </p:nvSpPr>
            <p:spPr>
              <a:xfrm>
                <a:off x="4015526" y="532485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1" name="Google Shape;2551;p53"/>
              <p:cNvSpPr/>
              <p:nvPr/>
            </p:nvSpPr>
            <p:spPr>
              <a:xfrm>
                <a:off x="4832661" y="5327903"/>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2" name="Google Shape;2552;p53"/>
              <p:cNvSpPr/>
              <p:nvPr/>
            </p:nvSpPr>
            <p:spPr>
              <a:xfrm>
                <a:off x="4015336" y="507215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3" name="Google Shape;2553;p53"/>
              <p:cNvSpPr/>
              <p:nvPr/>
            </p:nvSpPr>
            <p:spPr>
              <a:xfrm>
                <a:off x="4141033" y="5141785"/>
                <a:ext cx="632610" cy="366093"/>
              </a:xfrm>
              <a:custGeom>
                <a:rect b="b" l="l" r="r" t="t"/>
                <a:pathLst>
                  <a:path extrusionOk="0" h="366093" w="63261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4" name="Google Shape;2554;p53"/>
              <p:cNvSpPr/>
              <p:nvPr/>
            </p:nvSpPr>
            <p:spPr>
              <a:xfrm>
                <a:off x="4141641" y="5163692"/>
                <a:ext cx="631431" cy="344185"/>
              </a:xfrm>
              <a:custGeom>
                <a:rect b="b" l="l" r="r" t="t"/>
                <a:pathLst>
                  <a:path extrusionOk="0" h="344185" w="631431">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5" name="Google Shape;2555;p53"/>
              <p:cNvSpPr/>
              <p:nvPr/>
            </p:nvSpPr>
            <p:spPr>
              <a:xfrm>
                <a:off x="4303110" y="5245703"/>
                <a:ext cx="294907" cy="185737"/>
              </a:xfrm>
              <a:custGeom>
                <a:rect b="b" l="l" r="r" t="t"/>
                <a:pathLst>
                  <a:path extrusionOk="0" h="185737" w="294907">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6" name="Google Shape;2556;p53"/>
              <p:cNvSpPr/>
              <p:nvPr/>
            </p:nvSpPr>
            <p:spPr>
              <a:xfrm>
                <a:off x="4425329" y="5383530"/>
                <a:ext cx="19007" cy="25431"/>
              </a:xfrm>
              <a:custGeom>
                <a:rect b="b" l="l" r="r" t="t"/>
                <a:pathLst>
                  <a:path extrusionOk="0" h="25431" w="19007">
                    <a:moveTo>
                      <a:pt x="0" y="17145"/>
                    </a:moveTo>
                    <a:cubicBezTo>
                      <a:pt x="0"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7" name="Google Shape;2557;p53"/>
              <p:cNvSpPr/>
              <p:nvPr/>
            </p:nvSpPr>
            <p:spPr>
              <a:xfrm>
                <a:off x="4552490" y="5394578"/>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8" name="Google Shape;2558;p53"/>
              <p:cNvSpPr/>
              <p:nvPr/>
            </p:nvSpPr>
            <p:spPr>
              <a:xfrm>
                <a:off x="4566555" y="533133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9" name="Google Shape;2559;p53"/>
              <p:cNvSpPr/>
              <p:nvPr/>
            </p:nvSpPr>
            <p:spPr>
              <a:xfrm>
                <a:off x="4467716" y="5337714"/>
                <a:ext cx="47423" cy="33146"/>
              </a:xfrm>
              <a:custGeom>
                <a:rect b="b" l="l" r="r" t="t"/>
                <a:pathLst>
                  <a:path extrusionOk="0" h="33146" w="47423">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0" name="Google Shape;2560;p53"/>
              <p:cNvSpPr/>
              <p:nvPr/>
            </p:nvSpPr>
            <p:spPr>
              <a:xfrm>
                <a:off x="4371062" y="5282565"/>
                <a:ext cx="59018" cy="38957"/>
              </a:xfrm>
              <a:custGeom>
                <a:rect b="b" l="l" r="r" t="t"/>
                <a:pathLst>
                  <a:path extrusionOk="0" h="38957" w="59018">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1" name="Google Shape;2561;p53"/>
              <p:cNvSpPr/>
              <p:nvPr/>
            </p:nvSpPr>
            <p:spPr>
              <a:xfrm>
                <a:off x="4425329" y="5251418"/>
                <a:ext cx="27275" cy="24479"/>
              </a:xfrm>
              <a:custGeom>
                <a:rect b="b" l="l" r="r" t="t"/>
                <a:pathLst>
                  <a:path extrusionOk="0" h="24479" w="27275">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2" name="Google Shape;2562;p53"/>
              <p:cNvSpPr/>
              <p:nvPr/>
            </p:nvSpPr>
            <p:spPr>
              <a:xfrm>
                <a:off x="4303110" y="5246369"/>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53"/>
              <p:cNvSpPr/>
              <p:nvPr/>
            </p:nvSpPr>
            <p:spPr>
              <a:xfrm>
                <a:off x="4304536" y="5303900"/>
                <a:ext cx="29461" cy="30099"/>
              </a:xfrm>
              <a:custGeom>
                <a:rect b="b" l="l" r="r" t="t"/>
                <a:pathLst>
                  <a:path extrusionOk="0" h="30099" w="29461">
                    <a:moveTo>
                      <a:pt x="0" y="17907"/>
                    </a:moveTo>
                    <a:lnTo>
                      <a:pt x="0" y="0"/>
                    </a:lnTo>
                    <a:lnTo>
                      <a:pt x="29462" y="0"/>
                    </a:lnTo>
                    <a:lnTo>
                      <a:pt x="22144" y="16002"/>
                    </a:lnTo>
                    <a:lnTo>
                      <a:pt x="9504" y="3009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4" name="Google Shape;2564;p53"/>
              <p:cNvSpPr/>
              <p:nvPr/>
            </p:nvSpPr>
            <p:spPr>
              <a:xfrm>
                <a:off x="4303110" y="5229225"/>
                <a:ext cx="294907" cy="185356"/>
              </a:xfrm>
              <a:custGeom>
                <a:rect b="b" l="l" r="r" t="t"/>
                <a:pathLst>
                  <a:path extrusionOk="0" h="185356" w="294907">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65" name="Google Shape;2565;p53"/>
            <p:cNvGrpSpPr/>
            <p:nvPr/>
          </p:nvGrpSpPr>
          <p:grpSpPr>
            <a:xfrm>
              <a:off x="5533746" y="4396707"/>
              <a:ext cx="883852" cy="621030"/>
              <a:chOff x="7343371" y="5138832"/>
              <a:chExt cx="883852" cy="621030"/>
            </a:xfrm>
          </p:grpSpPr>
          <p:sp>
            <p:nvSpPr>
              <p:cNvPr id="2566" name="Google Shape;2566;p53"/>
              <p:cNvSpPr/>
              <p:nvPr/>
            </p:nvSpPr>
            <p:spPr>
              <a:xfrm>
                <a:off x="7343371" y="524837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7" name="Google Shape;2567;p53"/>
              <p:cNvSpPr/>
              <p:nvPr/>
            </p:nvSpPr>
            <p:spPr>
              <a:xfrm>
                <a:off x="7343561" y="539153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8" name="Google Shape;2568;p53"/>
              <p:cNvSpPr/>
              <p:nvPr/>
            </p:nvSpPr>
            <p:spPr>
              <a:xfrm>
                <a:off x="8160792" y="5394578"/>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9" name="Google Shape;2569;p53"/>
              <p:cNvSpPr/>
              <p:nvPr/>
            </p:nvSpPr>
            <p:spPr>
              <a:xfrm>
                <a:off x="7343371" y="5138832"/>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0" name="Google Shape;2570;p53"/>
              <p:cNvSpPr/>
              <p:nvPr/>
            </p:nvSpPr>
            <p:spPr>
              <a:xfrm>
                <a:off x="7469087" y="5208436"/>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1" name="Google Shape;2571;p53"/>
              <p:cNvSpPr/>
              <p:nvPr/>
            </p:nvSpPr>
            <p:spPr>
              <a:xfrm>
                <a:off x="7469677" y="5230344"/>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2" name="Google Shape;2572;p53"/>
              <p:cNvSpPr/>
              <p:nvPr/>
            </p:nvSpPr>
            <p:spPr>
              <a:xfrm>
                <a:off x="7630861" y="5313140"/>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3" name="Google Shape;2573;p53"/>
              <p:cNvSpPr/>
              <p:nvPr/>
            </p:nvSpPr>
            <p:spPr>
              <a:xfrm>
                <a:off x="7753460" y="5450109"/>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4" name="Google Shape;2574;p53"/>
              <p:cNvSpPr/>
              <p:nvPr/>
            </p:nvSpPr>
            <p:spPr>
              <a:xfrm>
                <a:off x="7880525" y="5461158"/>
                <a:ext cx="42101" cy="19811"/>
              </a:xfrm>
              <a:custGeom>
                <a:rect b="b" l="l" r="r" t="t"/>
                <a:pathLst>
                  <a:path extrusionOk="0" h="19811" w="42101">
                    <a:moveTo>
                      <a:pt x="42102" y="17240"/>
                    </a:moveTo>
                    <a:lnTo>
                      <a:pt x="42102" y="0"/>
                    </a:lnTo>
                    <a:lnTo>
                      <a:pt x="0" y="3238"/>
                    </a:lnTo>
                    <a:lnTo>
                      <a:pt x="24140" y="19812"/>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5" name="Google Shape;2575;p53"/>
              <p:cNvSpPr/>
              <p:nvPr/>
            </p:nvSpPr>
            <p:spPr>
              <a:xfrm>
                <a:off x="7894686" y="539800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6" name="Google Shape;2576;p53"/>
              <p:cNvSpPr/>
              <p:nvPr/>
            </p:nvSpPr>
            <p:spPr>
              <a:xfrm>
                <a:off x="7795847" y="5404389"/>
                <a:ext cx="47328" cy="33051"/>
              </a:xfrm>
              <a:custGeom>
                <a:rect b="b" l="l" r="r" t="t"/>
                <a:pathLst>
                  <a:path extrusionOk="0" h="33051" w="47328">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7" name="Google Shape;2577;p53"/>
              <p:cNvSpPr/>
              <p:nvPr/>
            </p:nvSpPr>
            <p:spPr>
              <a:xfrm>
                <a:off x="7699193" y="5349240"/>
                <a:ext cx="58543" cy="38861"/>
              </a:xfrm>
              <a:custGeom>
                <a:rect b="b" l="l" r="r" t="t"/>
                <a:pathLst>
                  <a:path extrusionOk="0" h="38861" w="58543">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8" name="Google Shape;2578;p53"/>
              <p:cNvSpPr/>
              <p:nvPr/>
            </p:nvSpPr>
            <p:spPr>
              <a:xfrm>
                <a:off x="7753460" y="5318093"/>
                <a:ext cx="27275" cy="24479"/>
              </a:xfrm>
              <a:custGeom>
                <a:rect b="b" l="l" r="r" t="t"/>
                <a:pathLst>
                  <a:path extrusionOk="0" h="24479" w="27275">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9" name="Google Shape;2579;p53"/>
              <p:cNvSpPr/>
              <p:nvPr/>
            </p:nvSpPr>
            <p:spPr>
              <a:xfrm>
                <a:off x="7631241" y="531304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0" name="Google Shape;2580;p53"/>
              <p:cNvSpPr/>
              <p:nvPr/>
            </p:nvSpPr>
            <p:spPr>
              <a:xfrm>
                <a:off x="7632192" y="5370575"/>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1" name="Google Shape;2581;p53"/>
              <p:cNvSpPr/>
              <p:nvPr/>
            </p:nvSpPr>
            <p:spPr>
              <a:xfrm>
                <a:off x="7630861" y="5295995"/>
                <a:ext cx="295637" cy="184880"/>
              </a:xfrm>
              <a:custGeom>
                <a:rect b="b" l="l" r="r" t="t"/>
                <a:pathLst>
                  <a:path extrusionOk="0" h="184880" w="295637">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82" name="Google Shape;2582;p53"/>
            <p:cNvGrpSpPr/>
            <p:nvPr/>
          </p:nvGrpSpPr>
          <p:grpSpPr>
            <a:xfrm>
              <a:off x="5533746" y="4253261"/>
              <a:ext cx="883852" cy="621029"/>
              <a:chOff x="7343371" y="4995386"/>
              <a:chExt cx="883852" cy="621029"/>
            </a:xfrm>
          </p:grpSpPr>
          <p:sp>
            <p:nvSpPr>
              <p:cNvPr id="2583" name="Google Shape;2583;p53"/>
              <p:cNvSpPr/>
              <p:nvPr/>
            </p:nvSpPr>
            <p:spPr>
              <a:xfrm>
                <a:off x="7343371" y="51049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4" name="Google Shape;2584;p53"/>
              <p:cNvSpPr/>
              <p:nvPr/>
            </p:nvSpPr>
            <p:spPr>
              <a:xfrm>
                <a:off x="7343561" y="5248084"/>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5" name="Google Shape;2585;p53"/>
              <p:cNvSpPr/>
              <p:nvPr/>
            </p:nvSpPr>
            <p:spPr>
              <a:xfrm>
                <a:off x="8160792" y="5251132"/>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6" name="Google Shape;2586;p53"/>
              <p:cNvSpPr/>
              <p:nvPr/>
            </p:nvSpPr>
            <p:spPr>
              <a:xfrm>
                <a:off x="7343371" y="4995386"/>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7" name="Google Shape;2587;p53"/>
              <p:cNvSpPr/>
              <p:nvPr/>
            </p:nvSpPr>
            <p:spPr>
              <a:xfrm>
                <a:off x="7469087" y="5064990"/>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8" name="Google Shape;2588;p53"/>
              <p:cNvSpPr/>
              <p:nvPr/>
            </p:nvSpPr>
            <p:spPr>
              <a:xfrm>
                <a:off x="7469677" y="5086897"/>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9" name="Google Shape;2589;p53"/>
              <p:cNvSpPr/>
              <p:nvPr/>
            </p:nvSpPr>
            <p:spPr>
              <a:xfrm>
                <a:off x="7630861" y="5169693"/>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0" name="Google Shape;2590;p53"/>
              <p:cNvSpPr/>
              <p:nvPr/>
            </p:nvSpPr>
            <p:spPr>
              <a:xfrm>
                <a:off x="7753460" y="5307234"/>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1" name="Google Shape;2591;p53"/>
              <p:cNvSpPr/>
              <p:nvPr/>
            </p:nvSpPr>
            <p:spPr>
              <a:xfrm>
                <a:off x="7880525" y="5317712"/>
                <a:ext cx="42101" cy="19716"/>
              </a:xfrm>
              <a:custGeom>
                <a:rect b="b" l="l" r="r" t="t"/>
                <a:pathLst>
                  <a:path extrusionOk="0" h="19716" w="42101">
                    <a:moveTo>
                      <a:pt x="42102" y="17240"/>
                    </a:moveTo>
                    <a:lnTo>
                      <a:pt x="42102" y="0"/>
                    </a:lnTo>
                    <a:lnTo>
                      <a:pt x="0" y="3238"/>
                    </a:lnTo>
                    <a:lnTo>
                      <a:pt x="24140" y="19717"/>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2" name="Google Shape;2592;p53"/>
              <p:cNvSpPr/>
              <p:nvPr/>
            </p:nvSpPr>
            <p:spPr>
              <a:xfrm>
                <a:off x="7894686" y="525456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53"/>
              <p:cNvSpPr/>
              <p:nvPr/>
            </p:nvSpPr>
            <p:spPr>
              <a:xfrm>
                <a:off x="7795847" y="526094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4" name="Google Shape;2594;p53"/>
              <p:cNvSpPr/>
              <p:nvPr/>
            </p:nvSpPr>
            <p:spPr>
              <a:xfrm>
                <a:off x="7699193" y="5205793"/>
                <a:ext cx="58543" cy="38861"/>
              </a:xfrm>
              <a:custGeom>
                <a:rect b="b" l="l" r="r" t="t"/>
                <a:pathLst>
                  <a:path extrusionOk="0" h="38861" w="58543">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5" name="Google Shape;2595;p53"/>
              <p:cNvSpPr/>
              <p:nvPr/>
            </p:nvSpPr>
            <p:spPr>
              <a:xfrm>
                <a:off x="7753460" y="517464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6" name="Google Shape;2596;p53"/>
              <p:cNvSpPr/>
              <p:nvPr/>
            </p:nvSpPr>
            <p:spPr>
              <a:xfrm>
                <a:off x="7631241" y="516959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7" name="Google Shape;2597;p53"/>
              <p:cNvSpPr/>
              <p:nvPr/>
            </p:nvSpPr>
            <p:spPr>
              <a:xfrm>
                <a:off x="7632192" y="5227129"/>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8" name="Google Shape;2598;p53"/>
              <p:cNvSpPr/>
              <p:nvPr/>
            </p:nvSpPr>
            <p:spPr>
              <a:xfrm>
                <a:off x="7630861" y="5152548"/>
                <a:ext cx="295637" cy="184403"/>
              </a:xfrm>
              <a:custGeom>
                <a:rect b="b" l="l" r="r" t="t"/>
                <a:pathLst>
                  <a:path extrusionOk="0" h="184403" w="295637">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99" name="Google Shape;2599;p53"/>
            <p:cNvGrpSpPr/>
            <p:nvPr/>
          </p:nvGrpSpPr>
          <p:grpSpPr>
            <a:xfrm>
              <a:off x="4965040" y="3574128"/>
              <a:ext cx="883852" cy="621125"/>
              <a:chOff x="6774665" y="4316253"/>
              <a:chExt cx="883852" cy="621125"/>
            </a:xfrm>
          </p:grpSpPr>
          <p:sp>
            <p:nvSpPr>
              <p:cNvPr id="2600" name="Google Shape;2600;p53"/>
              <p:cNvSpPr/>
              <p:nvPr/>
            </p:nvSpPr>
            <p:spPr>
              <a:xfrm>
                <a:off x="6774665" y="4425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1" name="Google Shape;2601;p53"/>
              <p:cNvSpPr/>
              <p:nvPr/>
            </p:nvSpPr>
            <p:spPr>
              <a:xfrm>
                <a:off x="6774855" y="456895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2" name="Google Shape;2602;p53"/>
              <p:cNvSpPr/>
              <p:nvPr/>
            </p:nvSpPr>
            <p:spPr>
              <a:xfrm>
                <a:off x="7592086" y="4572000"/>
                <a:ext cx="66431" cy="157067"/>
              </a:xfrm>
              <a:custGeom>
                <a:rect b="b" l="l" r="r" t="t"/>
                <a:pathLst>
                  <a:path extrusionOk="0" h="157067" w="66431">
                    <a:moveTo>
                      <a:pt x="66431" y="0"/>
                    </a:moveTo>
                    <a:lnTo>
                      <a:pt x="66431" y="109633"/>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3" name="Google Shape;2603;p53"/>
              <p:cNvSpPr/>
              <p:nvPr/>
            </p:nvSpPr>
            <p:spPr>
              <a:xfrm>
                <a:off x="6774665" y="431625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4" name="Google Shape;2604;p53"/>
              <p:cNvSpPr/>
              <p:nvPr/>
            </p:nvSpPr>
            <p:spPr>
              <a:xfrm>
                <a:off x="6900380" y="4385881"/>
                <a:ext cx="632615" cy="366093"/>
              </a:xfrm>
              <a:custGeom>
                <a:rect b="b" l="l" r="r" t="t"/>
                <a:pathLst>
                  <a:path extrusionOk="0" h="366093" w="632615">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5" name="Google Shape;2605;p53"/>
              <p:cNvSpPr/>
              <p:nvPr/>
            </p:nvSpPr>
            <p:spPr>
              <a:xfrm>
                <a:off x="6900970" y="4407789"/>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6" name="Google Shape;2606;p53"/>
              <p:cNvSpPr/>
              <p:nvPr/>
            </p:nvSpPr>
            <p:spPr>
              <a:xfrm>
                <a:off x="7062535" y="4489799"/>
                <a:ext cx="295132" cy="185547"/>
              </a:xfrm>
              <a:custGeom>
                <a:rect b="b" l="l" r="r" t="t"/>
                <a:pathLst>
                  <a:path extrusionOk="0" h="185547" w="295132">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7" name="Google Shape;2607;p53"/>
              <p:cNvSpPr/>
              <p:nvPr/>
            </p:nvSpPr>
            <p:spPr>
              <a:xfrm>
                <a:off x="7184658" y="4627816"/>
                <a:ext cx="19482" cy="25431"/>
              </a:xfrm>
              <a:custGeom>
                <a:rect b="b" l="l" r="r" t="t"/>
                <a:pathLst>
                  <a:path extrusionOk="0" h="25431" w="19482">
                    <a:moveTo>
                      <a:pt x="0" y="17145"/>
                    </a:moveTo>
                    <a:cubicBezTo>
                      <a:pt x="285" y="11430"/>
                      <a:pt x="285" y="5715"/>
                      <a:pt x="0" y="0"/>
                    </a:cubicBezTo>
                    <a:lnTo>
                      <a:pt x="19483" y="12478"/>
                    </a:lnTo>
                    <a:lnTo>
                      <a:pt x="1102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8" name="Google Shape;2608;p53"/>
              <p:cNvSpPr/>
              <p:nvPr/>
            </p:nvSpPr>
            <p:spPr>
              <a:xfrm>
                <a:off x="7311819" y="4638675"/>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9" name="Google Shape;2609;p53"/>
              <p:cNvSpPr/>
              <p:nvPr/>
            </p:nvSpPr>
            <p:spPr>
              <a:xfrm>
                <a:off x="7325980" y="457542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0" name="Google Shape;2610;p53"/>
              <p:cNvSpPr/>
              <p:nvPr/>
            </p:nvSpPr>
            <p:spPr>
              <a:xfrm>
                <a:off x="7227140" y="4581810"/>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1" name="Google Shape;2611;p53"/>
              <p:cNvSpPr/>
              <p:nvPr/>
            </p:nvSpPr>
            <p:spPr>
              <a:xfrm>
                <a:off x="7130487" y="4526660"/>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53"/>
              <p:cNvSpPr/>
              <p:nvPr/>
            </p:nvSpPr>
            <p:spPr>
              <a:xfrm>
                <a:off x="7184753" y="4495514"/>
                <a:ext cx="27275" cy="24479"/>
              </a:xfrm>
              <a:custGeom>
                <a:rect b="b" l="l" r="r" t="t"/>
                <a:pathLst>
                  <a:path extrusionOk="0" h="24479" w="27275">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3" name="Google Shape;2613;p53"/>
              <p:cNvSpPr/>
              <p:nvPr/>
            </p:nvSpPr>
            <p:spPr>
              <a:xfrm>
                <a:off x="7062535" y="4490466"/>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4" name="Google Shape;2614;p53"/>
              <p:cNvSpPr/>
              <p:nvPr/>
            </p:nvSpPr>
            <p:spPr>
              <a:xfrm>
                <a:off x="7063485" y="4547997"/>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5" name="Google Shape;2615;p53"/>
              <p:cNvSpPr/>
              <p:nvPr/>
            </p:nvSpPr>
            <p:spPr>
              <a:xfrm>
                <a:off x="7062535" y="4472654"/>
                <a:ext cx="295233" cy="185546"/>
              </a:xfrm>
              <a:custGeom>
                <a:rect b="b" l="l" r="r" t="t"/>
                <a:pathLst>
                  <a:path extrusionOk="0" h="185546" w="295233">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16" name="Google Shape;2616;p53"/>
            <p:cNvGrpSpPr/>
            <p:nvPr/>
          </p:nvGrpSpPr>
          <p:grpSpPr>
            <a:xfrm>
              <a:off x="4965040" y="3430682"/>
              <a:ext cx="883852" cy="621125"/>
              <a:chOff x="6774665" y="4172807"/>
              <a:chExt cx="883852" cy="621125"/>
            </a:xfrm>
          </p:grpSpPr>
          <p:sp>
            <p:nvSpPr>
              <p:cNvPr id="2617" name="Google Shape;2617;p53"/>
              <p:cNvSpPr/>
              <p:nvPr/>
            </p:nvSpPr>
            <p:spPr>
              <a:xfrm>
                <a:off x="6774665" y="428244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8" name="Google Shape;2618;p53"/>
              <p:cNvSpPr/>
              <p:nvPr/>
            </p:nvSpPr>
            <p:spPr>
              <a:xfrm>
                <a:off x="6774855" y="442550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9" name="Google Shape;2619;p53"/>
              <p:cNvSpPr/>
              <p:nvPr/>
            </p:nvSpPr>
            <p:spPr>
              <a:xfrm>
                <a:off x="7592086" y="4428553"/>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0" name="Google Shape;2620;p53"/>
              <p:cNvSpPr/>
              <p:nvPr/>
            </p:nvSpPr>
            <p:spPr>
              <a:xfrm>
                <a:off x="6774665" y="417280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1" name="Google Shape;2621;p53"/>
              <p:cNvSpPr/>
              <p:nvPr/>
            </p:nvSpPr>
            <p:spPr>
              <a:xfrm>
                <a:off x="6900380" y="4242411"/>
                <a:ext cx="632615" cy="366117"/>
              </a:xfrm>
              <a:custGeom>
                <a:rect b="b" l="l" r="r" t="t"/>
                <a:pathLst>
                  <a:path extrusionOk="0" h="366117" w="632615">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2" name="Google Shape;2622;p53"/>
              <p:cNvSpPr/>
              <p:nvPr/>
            </p:nvSpPr>
            <p:spPr>
              <a:xfrm>
                <a:off x="6900970" y="4264342"/>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3" name="Google Shape;2623;p53"/>
              <p:cNvSpPr/>
              <p:nvPr/>
            </p:nvSpPr>
            <p:spPr>
              <a:xfrm>
                <a:off x="7062535" y="4346352"/>
                <a:ext cx="295228" cy="185547"/>
              </a:xfrm>
              <a:custGeom>
                <a:rect b="b" l="l" r="r" t="t"/>
                <a:pathLst>
                  <a:path extrusionOk="0" h="185547" w="295228">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4" name="Google Shape;2624;p53"/>
              <p:cNvSpPr/>
              <p:nvPr/>
            </p:nvSpPr>
            <p:spPr>
              <a:xfrm>
                <a:off x="7184658" y="4484274"/>
                <a:ext cx="19482" cy="25526"/>
              </a:xfrm>
              <a:custGeom>
                <a:rect b="b" l="l" r="r" t="t"/>
                <a:pathLst>
                  <a:path extrusionOk="0" h="25526" w="19482">
                    <a:moveTo>
                      <a:pt x="0" y="17240"/>
                    </a:moveTo>
                    <a:cubicBezTo>
                      <a:pt x="570" y="16002"/>
                      <a:pt x="0" y="0"/>
                      <a:pt x="0" y="0"/>
                    </a:cubicBezTo>
                    <a:lnTo>
                      <a:pt x="19483" y="12573"/>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5" name="Google Shape;2625;p53"/>
              <p:cNvSpPr/>
              <p:nvPr/>
            </p:nvSpPr>
            <p:spPr>
              <a:xfrm>
                <a:off x="7311819" y="4495228"/>
                <a:ext cx="42101" cy="19716"/>
              </a:xfrm>
              <a:custGeom>
                <a:rect b="b" l="l" r="r" t="t"/>
                <a:pathLst>
                  <a:path extrusionOk="0" h="19716" w="42101">
                    <a:moveTo>
                      <a:pt x="42102" y="17145"/>
                    </a:moveTo>
                    <a:lnTo>
                      <a:pt x="42102" y="0"/>
                    </a:lnTo>
                    <a:lnTo>
                      <a:pt x="0" y="3143"/>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6" name="Google Shape;2626;p53"/>
              <p:cNvSpPr/>
              <p:nvPr/>
            </p:nvSpPr>
            <p:spPr>
              <a:xfrm>
                <a:off x="7325980" y="443198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7" name="Google Shape;2627;p53"/>
              <p:cNvSpPr/>
              <p:nvPr/>
            </p:nvSpPr>
            <p:spPr>
              <a:xfrm>
                <a:off x="7227140" y="4438078"/>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8" name="Google Shape;2628;p53"/>
              <p:cNvSpPr/>
              <p:nvPr/>
            </p:nvSpPr>
            <p:spPr>
              <a:xfrm>
                <a:off x="7130487" y="4383214"/>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9" name="Google Shape;2629;p53"/>
              <p:cNvSpPr/>
              <p:nvPr/>
            </p:nvSpPr>
            <p:spPr>
              <a:xfrm>
                <a:off x="7184753" y="435206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0" name="Google Shape;2630;p53"/>
              <p:cNvSpPr/>
              <p:nvPr/>
            </p:nvSpPr>
            <p:spPr>
              <a:xfrm>
                <a:off x="7062535" y="434701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1" name="Google Shape;2631;p53"/>
              <p:cNvSpPr/>
              <p:nvPr/>
            </p:nvSpPr>
            <p:spPr>
              <a:xfrm>
                <a:off x="7063485" y="4404550"/>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2" name="Google Shape;2632;p53"/>
              <p:cNvSpPr/>
              <p:nvPr/>
            </p:nvSpPr>
            <p:spPr>
              <a:xfrm>
                <a:off x="7062535" y="4329112"/>
                <a:ext cx="295233" cy="185547"/>
              </a:xfrm>
              <a:custGeom>
                <a:rect b="b" l="l" r="r" t="t"/>
                <a:pathLst>
                  <a:path extrusionOk="0" h="185547" w="295233">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33" name="Google Shape;2633;p53"/>
            <p:cNvGrpSpPr/>
            <p:nvPr/>
          </p:nvGrpSpPr>
          <p:grpSpPr>
            <a:xfrm>
              <a:off x="4993741" y="3268090"/>
              <a:ext cx="883853" cy="621125"/>
              <a:chOff x="6803366" y="4010215"/>
              <a:chExt cx="883853" cy="621125"/>
            </a:xfrm>
          </p:grpSpPr>
          <p:sp>
            <p:nvSpPr>
              <p:cNvPr id="2634" name="Google Shape;2634;p53"/>
              <p:cNvSpPr/>
              <p:nvPr/>
            </p:nvSpPr>
            <p:spPr>
              <a:xfrm>
                <a:off x="6803366" y="411984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5" name="Google Shape;2635;p53"/>
              <p:cNvSpPr/>
              <p:nvPr/>
            </p:nvSpPr>
            <p:spPr>
              <a:xfrm>
                <a:off x="6803461" y="4262913"/>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6" name="Google Shape;2636;p53"/>
              <p:cNvSpPr/>
              <p:nvPr/>
            </p:nvSpPr>
            <p:spPr>
              <a:xfrm>
                <a:off x="7620692" y="4265961"/>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7" name="Google Shape;2637;p53"/>
              <p:cNvSpPr/>
              <p:nvPr/>
            </p:nvSpPr>
            <p:spPr>
              <a:xfrm>
                <a:off x="6803366" y="401021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8" name="Google Shape;2638;p53"/>
              <p:cNvSpPr/>
              <p:nvPr/>
            </p:nvSpPr>
            <p:spPr>
              <a:xfrm>
                <a:off x="6928987" y="4079843"/>
                <a:ext cx="632689" cy="366093"/>
              </a:xfrm>
              <a:custGeom>
                <a:rect b="b" l="l" r="r" t="t"/>
                <a:pathLst>
                  <a:path extrusionOk="0" h="366093" w="632689">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9" name="Google Shape;2639;p53"/>
              <p:cNvSpPr/>
              <p:nvPr/>
            </p:nvSpPr>
            <p:spPr>
              <a:xfrm>
                <a:off x="6929577" y="4101750"/>
                <a:ext cx="631526" cy="344186"/>
              </a:xfrm>
              <a:custGeom>
                <a:rect b="b" l="l" r="r" t="t"/>
                <a:pathLst>
                  <a:path extrusionOk="0" h="344186"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0" name="Google Shape;2640;p53"/>
              <p:cNvSpPr/>
              <p:nvPr/>
            </p:nvSpPr>
            <p:spPr>
              <a:xfrm>
                <a:off x="7091046" y="4183856"/>
                <a:ext cx="294970" cy="185451"/>
              </a:xfrm>
              <a:custGeom>
                <a:rect b="b" l="l" r="r" t="t"/>
                <a:pathLst>
                  <a:path extrusionOk="0" h="185451" w="29497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1" name="Google Shape;2641;p53"/>
              <p:cNvSpPr/>
              <p:nvPr/>
            </p:nvSpPr>
            <p:spPr>
              <a:xfrm>
                <a:off x="7213360" y="4321778"/>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2" name="Google Shape;2642;p53"/>
              <p:cNvSpPr/>
              <p:nvPr/>
            </p:nvSpPr>
            <p:spPr>
              <a:xfrm>
                <a:off x="7340425" y="4332636"/>
                <a:ext cx="42101" cy="19716"/>
              </a:xfrm>
              <a:custGeom>
                <a:rect b="b" l="l" r="r" t="t"/>
                <a:pathLst>
                  <a:path extrusionOk="0" h="19716" w="42101">
                    <a:moveTo>
                      <a:pt x="42102" y="17145"/>
                    </a:moveTo>
                    <a:lnTo>
                      <a:pt x="42102" y="0"/>
                    </a:lnTo>
                    <a:lnTo>
                      <a:pt x="0" y="3238"/>
                    </a:lnTo>
                    <a:lnTo>
                      <a:pt x="24235"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3" name="Google Shape;2643;p53"/>
              <p:cNvSpPr/>
              <p:nvPr/>
            </p:nvSpPr>
            <p:spPr>
              <a:xfrm>
                <a:off x="7354586" y="4269390"/>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4" name="Google Shape;2644;p53"/>
              <p:cNvSpPr/>
              <p:nvPr/>
            </p:nvSpPr>
            <p:spPr>
              <a:xfrm>
                <a:off x="7255747" y="4276153"/>
                <a:ext cx="47328" cy="33147"/>
              </a:xfrm>
              <a:custGeom>
                <a:rect b="b" l="l" r="r" t="t"/>
                <a:pathLst>
                  <a:path extrusionOk="0" h="33147" w="47328">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5" name="Google Shape;2645;p53"/>
              <p:cNvSpPr/>
              <p:nvPr/>
            </p:nvSpPr>
            <p:spPr>
              <a:xfrm>
                <a:off x="7159188" y="4220622"/>
                <a:ext cx="58923" cy="38957"/>
              </a:xfrm>
              <a:custGeom>
                <a:rect b="b" l="l" r="r" t="t"/>
                <a:pathLst>
                  <a:path extrusionOk="0" h="38957" w="58923">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6" name="Google Shape;2646;p53"/>
              <p:cNvSpPr/>
              <p:nvPr/>
            </p:nvSpPr>
            <p:spPr>
              <a:xfrm>
                <a:off x="7213360" y="4189475"/>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7" name="Google Shape;2647;p53"/>
              <p:cNvSpPr/>
              <p:nvPr/>
            </p:nvSpPr>
            <p:spPr>
              <a:xfrm>
                <a:off x="7091141" y="4184427"/>
                <a:ext cx="26040" cy="19431"/>
              </a:xfrm>
              <a:custGeom>
                <a:rect b="b" l="l" r="r" t="t"/>
                <a:pathLst>
                  <a:path extrusionOk="0" h="19431" w="26040">
                    <a:moveTo>
                      <a:pt x="0" y="17145"/>
                    </a:moveTo>
                    <a:lnTo>
                      <a:pt x="0" y="0"/>
                    </a:lnTo>
                    <a:lnTo>
                      <a:pt x="26041"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8" name="Google Shape;2648;p53"/>
              <p:cNvSpPr/>
              <p:nvPr/>
            </p:nvSpPr>
            <p:spPr>
              <a:xfrm>
                <a:off x="7092091" y="4242053"/>
                <a:ext cx="29936" cy="30194"/>
              </a:xfrm>
              <a:custGeom>
                <a:rect b="b" l="l" r="r" t="t"/>
                <a:pathLst>
                  <a:path extrusionOk="0" h="30194" w="29936">
                    <a:moveTo>
                      <a:pt x="0" y="17812"/>
                    </a:moveTo>
                    <a:lnTo>
                      <a:pt x="0" y="0"/>
                    </a:lnTo>
                    <a:lnTo>
                      <a:pt x="29937" y="0"/>
                    </a:lnTo>
                    <a:lnTo>
                      <a:pt x="22619" y="15907"/>
                    </a:lnTo>
                    <a:lnTo>
                      <a:pt x="9694"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9" name="Google Shape;2649;p53"/>
              <p:cNvSpPr/>
              <p:nvPr/>
            </p:nvSpPr>
            <p:spPr>
              <a:xfrm>
                <a:off x="7091046" y="4166616"/>
                <a:ext cx="294970" cy="185547"/>
              </a:xfrm>
              <a:custGeom>
                <a:rect b="b" l="l" r="r" t="t"/>
                <a:pathLst>
                  <a:path extrusionOk="0" h="185547" w="29497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50" name="Google Shape;2650;p53"/>
            <p:cNvGrpSpPr/>
            <p:nvPr/>
          </p:nvGrpSpPr>
          <p:grpSpPr>
            <a:xfrm>
              <a:off x="4984142" y="3105498"/>
              <a:ext cx="883852" cy="621125"/>
              <a:chOff x="6793767" y="3847623"/>
              <a:chExt cx="883852" cy="621125"/>
            </a:xfrm>
          </p:grpSpPr>
          <p:sp>
            <p:nvSpPr>
              <p:cNvPr id="2651" name="Google Shape;2651;p53"/>
              <p:cNvSpPr/>
              <p:nvPr/>
            </p:nvSpPr>
            <p:spPr>
              <a:xfrm>
                <a:off x="6793767" y="395725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2" name="Google Shape;2652;p53"/>
              <p:cNvSpPr/>
              <p:nvPr/>
            </p:nvSpPr>
            <p:spPr>
              <a:xfrm>
                <a:off x="6793958" y="4100322"/>
                <a:ext cx="87339" cy="116585"/>
              </a:xfrm>
              <a:custGeom>
                <a:rect b="b" l="l" r="r" t="t"/>
                <a:pathLst>
                  <a:path extrusionOk="0" h="116585"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3" name="Google Shape;2653;p53"/>
              <p:cNvSpPr/>
              <p:nvPr/>
            </p:nvSpPr>
            <p:spPr>
              <a:xfrm>
                <a:off x="7611093" y="4103369"/>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4" name="Google Shape;2654;p53"/>
              <p:cNvSpPr/>
              <p:nvPr/>
            </p:nvSpPr>
            <p:spPr>
              <a:xfrm>
                <a:off x="6793767" y="38476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5" name="Google Shape;2655;p53"/>
              <p:cNvSpPr/>
              <p:nvPr/>
            </p:nvSpPr>
            <p:spPr>
              <a:xfrm>
                <a:off x="6919483" y="3917323"/>
                <a:ext cx="632596" cy="366021"/>
              </a:xfrm>
              <a:custGeom>
                <a:rect b="b" l="l" r="r" t="t"/>
                <a:pathLst>
                  <a:path extrusionOk="0" h="366021" w="632596">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6" name="Google Shape;2656;p53"/>
              <p:cNvSpPr/>
              <p:nvPr/>
            </p:nvSpPr>
            <p:spPr>
              <a:xfrm>
                <a:off x="6920073" y="3939230"/>
                <a:ext cx="631431" cy="344114"/>
              </a:xfrm>
              <a:custGeom>
                <a:rect b="b" l="l" r="r" t="t"/>
                <a:pathLst>
                  <a:path extrusionOk="0" h="344114" w="631431">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7" name="Google Shape;2657;p53"/>
              <p:cNvSpPr/>
              <p:nvPr/>
            </p:nvSpPr>
            <p:spPr>
              <a:xfrm>
                <a:off x="7081637" y="4021645"/>
                <a:ext cx="294557" cy="185070"/>
              </a:xfrm>
              <a:custGeom>
                <a:rect b="b" l="l" r="r" t="t"/>
                <a:pathLst>
                  <a:path extrusionOk="0" h="185070" w="294557">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8" name="Google Shape;2658;p53"/>
              <p:cNvSpPr/>
              <p:nvPr/>
            </p:nvSpPr>
            <p:spPr>
              <a:xfrm>
                <a:off x="7203761" y="4159186"/>
                <a:ext cx="19007" cy="25526"/>
              </a:xfrm>
              <a:custGeom>
                <a:rect b="b" l="l" r="r" t="t"/>
                <a:pathLst>
                  <a:path extrusionOk="0" h="25526" w="19007">
                    <a:moveTo>
                      <a:pt x="0" y="17145"/>
                    </a:moveTo>
                    <a:cubicBezTo>
                      <a:pt x="475"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9" name="Google Shape;2659;p53"/>
              <p:cNvSpPr/>
              <p:nvPr/>
            </p:nvSpPr>
            <p:spPr>
              <a:xfrm>
                <a:off x="7330922" y="4170044"/>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0" name="Google Shape;2660;p53"/>
              <p:cNvSpPr/>
              <p:nvPr/>
            </p:nvSpPr>
            <p:spPr>
              <a:xfrm>
                <a:off x="7345082" y="4106799"/>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1" name="Google Shape;2661;p53"/>
              <p:cNvSpPr/>
              <p:nvPr/>
            </p:nvSpPr>
            <p:spPr>
              <a:xfrm>
                <a:off x="7246148" y="4113180"/>
                <a:ext cx="47424" cy="33147"/>
              </a:xfrm>
              <a:custGeom>
                <a:rect b="b" l="l" r="r" t="t"/>
                <a:pathLst>
                  <a:path extrusionOk="0" h="33147" w="47424">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2" name="Google Shape;2662;p53"/>
              <p:cNvSpPr/>
              <p:nvPr/>
            </p:nvSpPr>
            <p:spPr>
              <a:xfrm>
                <a:off x="7149589" y="4058031"/>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3" name="Google Shape;2663;p53"/>
              <p:cNvSpPr/>
              <p:nvPr/>
            </p:nvSpPr>
            <p:spPr>
              <a:xfrm>
                <a:off x="7203761" y="4026884"/>
                <a:ext cx="27370" cy="24574"/>
              </a:xfrm>
              <a:custGeom>
                <a:rect b="b" l="l" r="r" t="t"/>
                <a:pathLst>
                  <a:path extrusionOk="0" h="24574" w="2737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4" name="Google Shape;2664;p53"/>
              <p:cNvSpPr/>
              <p:nvPr/>
            </p:nvSpPr>
            <p:spPr>
              <a:xfrm>
                <a:off x="7081637" y="4021835"/>
                <a:ext cx="26040" cy="19526"/>
              </a:xfrm>
              <a:custGeom>
                <a:rect b="b" l="l" r="r" t="t"/>
                <a:pathLst>
                  <a:path extrusionOk="0" h="19526" w="26040">
                    <a:moveTo>
                      <a:pt x="0" y="17145"/>
                    </a:moveTo>
                    <a:lnTo>
                      <a:pt x="0" y="0"/>
                    </a:lnTo>
                    <a:lnTo>
                      <a:pt x="26041" y="2858"/>
                    </a:lnTo>
                    <a:lnTo>
                      <a:pt x="17582"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5" name="Google Shape;2665;p53"/>
              <p:cNvSpPr/>
              <p:nvPr/>
            </p:nvSpPr>
            <p:spPr>
              <a:xfrm>
                <a:off x="7082588" y="4079462"/>
                <a:ext cx="29842" cy="30289"/>
              </a:xfrm>
              <a:custGeom>
                <a:rect b="b" l="l" r="r" t="t"/>
                <a:pathLst>
                  <a:path extrusionOk="0" h="30289" w="29842">
                    <a:moveTo>
                      <a:pt x="0" y="17812"/>
                    </a:moveTo>
                    <a:lnTo>
                      <a:pt x="0" y="0"/>
                    </a:lnTo>
                    <a:lnTo>
                      <a:pt x="29842"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6" name="Google Shape;2666;p53"/>
              <p:cNvSpPr/>
              <p:nvPr/>
            </p:nvSpPr>
            <p:spPr>
              <a:xfrm>
                <a:off x="7081542" y="4004024"/>
                <a:ext cx="294657" cy="185547"/>
              </a:xfrm>
              <a:custGeom>
                <a:rect b="b" l="l" r="r" t="t"/>
                <a:pathLst>
                  <a:path extrusionOk="0" h="185547" w="294657">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67" name="Google Shape;2667;p53"/>
            <p:cNvSpPr/>
            <p:nvPr/>
          </p:nvSpPr>
          <p:spPr>
            <a:xfrm>
              <a:off x="2890886" y="2508793"/>
              <a:ext cx="205462" cy="301290"/>
            </a:xfrm>
            <a:custGeom>
              <a:rect b="b" l="l" r="r" t="t"/>
              <a:pathLst>
                <a:path extrusionOk="0" h="301290" w="205462">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8" name="Google Shape;2668;p53"/>
            <p:cNvSpPr/>
            <p:nvPr/>
          </p:nvSpPr>
          <p:spPr>
            <a:xfrm>
              <a:off x="2906291" y="2506021"/>
              <a:ext cx="98213" cy="121997"/>
            </a:xfrm>
            <a:custGeom>
              <a:rect b="b" l="l" r="r" t="t"/>
              <a:pathLst>
                <a:path extrusionOk="0" h="121997" w="98213">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9" name="Google Shape;2669;p53"/>
            <p:cNvSpPr/>
            <p:nvPr/>
          </p:nvSpPr>
          <p:spPr>
            <a:xfrm>
              <a:off x="2925684" y="2638202"/>
              <a:ext cx="121328" cy="136036"/>
            </a:xfrm>
            <a:custGeom>
              <a:rect b="b" l="l" r="r" t="t"/>
              <a:pathLst>
                <a:path extrusionOk="0" h="136036" w="121328">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0" name="Google Shape;2670;p53"/>
            <p:cNvSpPr/>
            <p:nvPr/>
          </p:nvSpPr>
          <p:spPr>
            <a:xfrm>
              <a:off x="2718513" y="2692113"/>
              <a:ext cx="229495" cy="326875"/>
            </a:xfrm>
            <a:custGeom>
              <a:rect b="b" l="l" r="r" t="t"/>
              <a:pathLst>
                <a:path extrusionOk="0" h="326875" w="229495">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53"/>
            <p:cNvSpPr/>
            <p:nvPr/>
          </p:nvSpPr>
          <p:spPr>
            <a:xfrm>
              <a:off x="2890388" y="2682707"/>
              <a:ext cx="176857" cy="233853"/>
            </a:xfrm>
            <a:custGeom>
              <a:rect b="b" l="l" r="r" t="t"/>
              <a:pathLst>
                <a:path extrusionOk="0" h="233853" w="176857">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2" name="Google Shape;2672;p53"/>
            <p:cNvSpPr/>
            <p:nvPr/>
          </p:nvSpPr>
          <p:spPr>
            <a:xfrm>
              <a:off x="2921860" y="2515790"/>
              <a:ext cx="130560" cy="160797"/>
            </a:xfrm>
            <a:custGeom>
              <a:rect b="b" l="l" r="r" t="t"/>
              <a:pathLst>
                <a:path extrusionOk="0" h="160797" w="13056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3" name="Google Shape;2673;p53"/>
            <p:cNvSpPr/>
            <p:nvPr/>
          </p:nvSpPr>
          <p:spPr>
            <a:xfrm>
              <a:off x="2927048" y="2514816"/>
              <a:ext cx="130747" cy="123290"/>
            </a:xfrm>
            <a:custGeom>
              <a:rect b="b" l="l" r="r" t="t"/>
              <a:pathLst>
                <a:path extrusionOk="0" h="123290" w="130747">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4" name="Google Shape;2674;p53"/>
            <p:cNvSpPr/>
            <p:nvPr/>
          </p:nvSpPr>
          <p:spPr>
            <a:xfrm>
              <a:off x="2770258" y="3324285"/>
              <a:ext cx="102779" cy="78901"/>
            </a:xfrm>
            <a:custGeom>
              <a:rect b="b" l="l" r="r" t="t"/>
              <a:pathLst>
                <a:path extrusionOk="0" h="78901" w="102779">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5" name="Google Shape;2675;p53"/>
            <p:cNvSpPr/>
            <p:nvPr/>
          </p:nvSpPr>
          <p:spPr>
            <a:xfrm>
              <a:off x="2770711" y="3349338"/>
              <a:ext cx="102274" cy="53559"/>
            </a:xfrm>
            <a:custGeom>
              <a:rect b="b" l="l" r="r" t="t"/>
              <a:pathLst>
                <a:path extrusionOk="0" h="53559" w="102274">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6" name="Google Shape;2676;p53"/>
            <p:cNvSpPr/>
            <p:nvPr/>
          </p:nvSpPr>
          <p:spPr>
            <a:xfrm>
              <a:off x="2718772" y="3290474"/>
              <a:ext cx="94135" cy="73100"/>
            </a:xfrm>
            <a:custGeom>
              <a:rect b="b" l="l" r="r" t="t"/>
              <a:pathLst>
                <a:path extrusionOk="0" h="73100" w="94135">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7" name="Google Shape;2677;p53"/>
            <p:cNvSpPr/>
            <p:nvPr/>
          </p:nvSpPr>
          <p:spPr>
            <a:xfrm>
              <a:off x="2719200" y="3314572"/>
              <a:ext cx="93731" cy="48987"/>
            </a:xfrm>
            <a:custGeom>
              <a:rect b="b" l="l" r="r" t="t"/>
              <a:pathLst>
                <a:path extrusionOk="0" h="48987" w="93731">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8" name="Google Shape;2678;p53"/>
            <p:cNvSpPr/>
            <p:nvPr/>
          </p:nvSpPr>
          <p:spPr>
            <a:xfrm>
              <a:off x="2753699" y="2913665"/>
              <a:ext cx="223980" cy="387148"/>
            </a:xfrm>
            <a:custGeom>
              <a:rect b="b" l="l" r="r" t="t"/>
              <a:pathLst>
                <a:path extrusionOk="0" h="387148" w="22398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9" name="Google Shape;2679;p53"/>
            <p:cNvSpPr/>
            <p:nvPr/>
          </p:nvSpPr>
          <p:spPr>
            <a:xfrm>
              <a:off x="2814713" y="2914427"/>
              <a:ext cx="222989" cy="419220"/>
            </a:xfrm>
            <a:custGeom>
              <a:rect b="b" l="l" r="r" t="t"/>
              <a:pathLst>
                <a:path extrusionOk="0" h="419220" w="222989">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0" name="Google Shape;2680;p53"/>
            <p:cNvSpPr/>
            <p:nvPr/>
          </p:nvSpPr>
          <p:spPr>
            <a:xfrm>
              <a:off x="2731717" y="2888138"/>
              <a:ext cx="333476" cy="307358"/>
            </a:xfrm>
            <a:custGeom>
              <a:rect b="b" l="l" r="r" t="t"/>
              <a:pathLst>
                <a:path extrusionOk="0" h="307358" w="333476">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53"/>
            <p:cNvSpPr/>
            <p:nvPr/>
          </p:nvSpPr>
          <p:spPr>
            <a:xfrm>
              <a:off x="2999836" y="2706202"/>
              <a:ext cx="116284" cy="406848"/>
            </a:xfrm>
            <a:custGeom>
              <a:rect b="b" l="l" r="r" t="t"/>
              <a:pathLst>
                <a:path extrusionOk="0" h="406848" w="116284">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2" name="Google Shape;2682;p53"/>
            <p:cNvSpPr/>
            <p:nvPr/>
          </p:nvSpPr>
          <p:spPr>
            <a:xfrm>
              <a:off x="3022743" y="2701064"/>
              <a:ext cx="69955" cy="89236"/>
            </a:xfrm>
            <a:custGeom>
              <a:rect b="b" l="l" r="r" t="t"/>
              <a:pathLst>
                <a:path extrusionOk="0" h="89236" w="69955">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3" name="Google Shape;2683;p53"/>
            <p:cNvSpPr/>
            <p:nvPr/>
          </p:nvSpPr>
          <p:spPr>
            <a:xfrm>
              <a:off x="2885136" y="2682643"/>
              <a:ext cx="59968" cy="63096"/>
            </a:xfrm>
            <a:custGeom>
              <a:rect b="b" l="l" r="r" t="t"/>
              <a:pathLst>
                <a:path extrusionOk="0" h="63096" w="59968">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4" name="Google Shape;2684;p53"/>
            <p:cNvSpPr/>
            <p:nvPr/>
          </p:nvSpPr>
          <p:spPr>
            <a:xfrm>
              <a:off x="4136405" y="305709"/>
              <a:ext cx="1608303" cy="2009690"/>
            </a:xfrm>
            <a:custGeom>
              <a:rect b="b" l="l" r="r" t="t"/>
              <a:pathLst>
                <a:path extrusionOk="0" h="2009690" w="1608303">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53"/>
            <p:cNvSpPr/>
            <p:nvPr/>
          </p:nvSpPr>
          <p:spPr>
            <a:xfrm>
              <a:off x="4119583" y="322825"/>
              <a:ext cx="1594925" cy="1994313"/>
            </a:xfrm>
            <a:custGeom>
              <a:rect b="b" l="l" r="r" t="t"/>
              <a:pathLst>
                <a:path extrusionOk="0" h="1994313" w="1594925">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53"/>
            <p:cNvSpPr/>
            <p:nvPr/>
          </p:nvSpPr>
          <p:spPr>
            <a:xfrm>
              <a:off x="4241517" y="588041"/>
              <a:ext cx="58543" cy="817911"/>
            </a:xfrm>
            <a:custGeom>
              <a:rect b="b" l="l" r="r" t="t"/>
              <a:pathLst>
                <a:path extrusionOk="0" h="817911" w="58543">
                  <a:moveTo>
                    <a:pt x="57878" y="817912"/>
                  </a:moveTo>
                  <a:lnTo>
                    <a:pt x="0" y="783431"/>
                  </a:lnTo>
                  <a:lnTo>
                    <a:pt x="760" y="0"/>
                  </a:lnTo>
                  <a:lnTo>
                    <a:pt x="58543" y="34481"/>
                  </a:lnTo>
                  <a:lnTo>
                    <a:pt x="57878" y="8179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7" name="Google Shape;2687;p53"/>
            <p:cNvSpPr/>
            <p:nvPr/>
          </p:nvSpPr>
          <p:spPr>
            <a:xfrm>
              <a:off x="4241517" y="1216214"/>
              <a:ext cx="58448" cy="189833"/>
            </a:xfrm>
            <a:custGeom>
              <a:rect b="b" l="l" r="r" t="t"/>
              <a:pathLst>
                <a:path extrusionOk="0" h="189833" w="58448">
                  <a:moveTo>
                    <a:pt x="57878" y="189833"/>
                  </a:moveTo>
                  <a:lnTo>
                    <a:pt x="0" y="156115"/>
                  </a:lnTo>
                  <a:lnTo>
                    <a:pt x="570" y="0"/>
                  </a:lnTo>
                  <a:lnTo>
                    <a:pt x="58448" y="33814"/>
                  </a:lnTo>
                  <a:lnTo>
                    <a:pt x="57878" y="1898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8" name="Google Shape;2688;p53"/>
            <p:cNvSpPr/>
            <p:nvPr/>
          </p:nvSpPr>
          <p:spPr>
            <a:xfrm>
              <a:off x="4424940" y="694149"/>
              <a:ext cx="58353" cy="818006"/>
            </a:xfrm>
            <a:custGeom>
              <a:rect b="b" l="l" r="r" t="t"/>
              <a:pathLst>
                <a:path extrusionOk="0" h="818006" w="58353">
                  <a:moveTo>
                    <a:pt x="57878" y="818007"/>
                  </a:moveTo>
                  <a:lnTo>
                    <a:pt x="0" y="783336"/>
                  </a:lnTo>
                  <a:lnTo>
                    <a:pt x="570" y="0"/>
                  </a:lnTo>
                  <a:lnTo>
                    <a:pt x="58353" y="34766"/>
                  </a:lnTo>
                  <a:lnTo>
                    <a:pt x="57878" y="81800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9" name="Google Shape;2689;p53"/>
            <p:cNvSpPr/>
            <p:nvPr/>
          </p:nvSpPr>
          <p:spPr>
            <a:xfrm>
              <a:off x="4424940" y="1350993"/>
              <a:ext cx="58353" cy="161258"/>
            </a:xfrm>
            <a:custGeom>
              <a:rect b="b" l="l" r="r" t="t"/>
              <a:pathLst>
                <a:path extrusionOk="0" h="161258" w="58353">
                  <a:moveTo>
                    <a:pt x="57878" y="161258"/>
                  </a:moveTo>
                  <a:lnTo>
                    <a:pt x="0" y="127444"/>
                  </a:lnTo>
                  <a:lnTo>
                    <a:pt x="475" y="0"/>
                  </a:lnTo>
                  <a:lnTo>
                    <a:pt x="58353" y="33719"/>
                  </a:lnTo>
                  <a:lnTo>
                    <a:pt x="57878" y="1612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0" name="Google Shape;2690;p53"/>
            <p:cNvSpPr/>
            <p:nvPr/>
          </p:nvSpPr>
          <p:spPr>
            <a:xfrm>
              <a:off x="4608458" y="801877"/>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53"/>
            <p:cNvSpPr/>
            <p:nvPr/>
          </p:nvSpPr>
          <p:spPr>
            <a:xfrm>
              <a:off x="4608458" y="1266316"/>
              <a:ext cx="59113" cy="352044"/>
            </a:xfrm>
            <a:custGeom>
              <a:rect b="b" l="l" r="r" t="t"/>
              <a:pathLst>
                <a:path extrusionOk="0" h="352044" w="59113">
                  <a:moveTo>
                    <a:pt x="57878" y="352044"/>
                  </a:moveTo>
                  <a:lnTo>
                    <a:pt x="0" y="318325"/>
                  </a:lnTo>
                  <a:lnTo>
                    <a:pt x="1235" y="0"/>
                  </a:lnTo>
                  <a:lnTo>
                    <a:pt x="59113" y="33814"/>
                  </a:lnTo>
                  <a:lnTo>
                    <a:pt x="57878" y="3520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53"/>
            <p:cNvSpPr/>
            <p:nvPr/>
          </p:nvSpPr>
          <p:spPr>
            <a:xfrm>
              <a:off x="4793306" y="908938"/>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53"/>
            <p:cNvSpPr/>
            <p:nvPr/>
          </p:nvSpPr>
          <p:spPr>
            <a:xfrm>
              <a:off x="4793306" y="1421097"/>
              <a:ext cx="58923" cy="304228"/>
            </a:xfrm>
            <a:custGeom>
              <a:rect b="b" l="l" r="r" t="t"/>
              <a:pathLst>
                <a:path extrusionOk="0" h="304228" w="58923">
                  <a:moveTo>
                    <a:pt x="57783" y="304229"/>
                  </a:moveTo>
                  <a:lnTo>
                    <a:pt x="0" y="270510"/>
                  </a:lnTo>
                  <a:lnTo>
                    <a:pt x="1046" y="0"/>
                  </a:lnTo>
                  <a:lnTo>
                    <a:pt x="58924" y="33719"/>
                  </a:lnTo>
                  <a:lnTo>
                    <a:pt x="57783" y="304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53"/>
            <p:cNvSpPr/>
            <p:nvPr/>
          </p:nvSpPr>
          <p:spPr>
            <a:xfrm>
              <a:off x="4978440" y="1016189"/>
              <a:ext cx="60919" cy="816483"/>
            </a:xfrm>
            <a:custGeom>
              <a:rect b="b" l="l" r="r" t="t"/>
              <a:pathLst>
                <a:path extrusionOk="0" h="816483" w="60919">
                  <a:moveTo>
                    <a:pt x="57783" y="816483"/>
                  </a:moveTo>
                  <a:lnTo>
                    <a:pt x="0" y="782669"/>
                  </a:lnTo>
                  <a:lnTo>
                    <a:pt x="3136" y="0"/>
                  </a:lnTo>
                  <a:lnTo>
                    <a:pt x="60919" y="33719"/>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5" name="Google Shape;2695;p53"/>
            <p:cNvSpPr/>
            <p:nvPr/>
          </p:nvSpPr>
          <p:spPr>
            <a:xfrm>
              <a:off x="4978440" y="1384997"/>
              <a:ext cx="59493" cy="447484"/>
            </a:xfrm>
            <a:custGeom>
              <a:rect b="b" l="l" r="r" t="t"/>
              <a:pathLst>
                <a:path extrusionOk="0" h="447484" w="59493">
                  <a:moveTo>
                    <a:pt x="57878" y="447485"/>
                  </a:moveTo>
                  <a:lnTo>
                    <a:pt x="0" y="413671"/>
                  </a:lnTo>
                  <a:lnTo>
                    <a:pt x="1615" y="0"/>
                  </a:lnTo>
                  <a:lnTo>
                    <a:pt x="59494" y="33719"/>
                  </a:lnTo>
                  <a:lnTo>
                    <a:pt x="57878" y="44748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6" name="Google Shape;2696;p53"/>
            <p:cNvSpPr/>
            <p:nvPr/>
          </p:nvSpPr>
          <p:spPr>
            <a:xfrm>
              <a:off x="5164524" y="1123917"/>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53"/>
            <p:cNvSpPr/>
            <p:nvPr/>
          </p:nvSpPr>
          <p:spPr>
            <a:xfrm>
              <a:off x="5164524" y="1368614"/>
              <a:ext cx="59968" cy="571500"/>
            </a:xfrm>
            <a:custGeom>
              <a:rect b="b" l="l" r="r" t="t"/>
              <a:pathLst>
                <a:path extrusionOk="0" h="571500" w="59968">
                  <a:moveTo>
                    <a:pt x="57783" y="571500"/>
                  </a:moveTo>
                  <a:lnTo>
                    <a:pt x="0" y="537782"/>
                  </a:lnTo>
                  <a:lnTo>
                    <a:pt x="2091" y="0"/>
                  </a:lnTo>
                  <a:lnTo>
                    <a:pt x="59969" y="33814"/>
                  </a:lnTo>
                  <a:lnTo>
                    <a:pt x="57783" y="571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53"/>
            <p:cNvSpPr/>
            <p:nvPr/>
          </p:nvSpPr>
          <p:spPr>
            <a:xfrm>
              <a:off x="5351084" y="1231931"/>
              <a:ext cx="61014" cy="816578"/>
            </a:xfrm>
            <a:custGeom>
              <a:rect b="b" l="l" r="r" t="t"/>
              <a:pathLst>
                <a:path extrusionOk="0" h="816578" w="61014">
                  <a:moveTo>
                    <a:pt x="57878" y="816578"/>
                  </a:moveTo>
                  <a:lnTo>
                    <a:pt x="0" y="782764"/>
                  </a:lnTo>
                  <a:lnTo>
                    <a:pt x="3136" y="0"/>
                  </a:lnTo>
                  <a:lnTo>
                    <a:pt x="61014" y="33814"/>
                  </a:lnTo>
                  <a:lnTo>
                    <a:pt x="57878"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9" name="Google Shape;2699;p53"/>
            <p:cNvSpPr/>
            <p:nvPr/>
          </p:nvSpPr>
          <p:spPr>
            <a:xfrm>
              <a:off x="5351179" y="1342992"/>
              <a:ext cx="60443" cy="705135"/>
            </a:xfrm>
            <a:custGeom>
              <a:rect b="b" l="l" r="r" t="t"/>
              <a:pathLst>
                <a:path extrusionOk="0" h="705135" w="60443">
                  <a:moveTo>
                    <a:pt x="57783" y="705136"/>
                  </a:moveTo>
                  <a:lnTo>
                    <a:pt x="0" y="671417"/>
                  </a:lnTo>
                  <a:lnTo>
                    <a:pt x="2661" y="0"/>
                  </a:lnTo>
                  <a:lnTo>
                    <a:pt x="60444" y="33814"/>
                  </a:lnTo>
                  <a:lnTo>
                    <a:pt x="57783" y="7051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0" name="Google Shape;2700;p53"/>
            <p:cNvSpPr/>
            <p:nvPr/>
          </p:nvSpPr>
          <p:spPr>
            <a:xfrm>
              <a:off x="5538879" y="1340706"/>
              <a:ext cx="61014" cy="816483"/>
            </a:xfrm>
            <a:custGeom>
              <a:rect b="b" l="l" r="r" t="t"/>
              <a:pathLst>
                <a:path extrusionOk="0" h="816483" w="61014">
                  <a:moveTo>
                    <a:pt x="57878" y="816483"/>
                  </a:moveTo>
                  <a:lnTo>
                    <a:pt x="0" y="782765"/>
                  </a:lnTo>
                  <a:lnTo>
                    <a:pt x="3136" y="0"/>
                  </a:lnTo>
                  <a:lnTo>
                    <a:pt x="61014" y="33814"/>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53"/>
            <p:cNvSpPr/>
            <p:nvPr/>
          </p:nvSpPr>
          <p:spPr>
            <a:xfrm>
              <a:off x="5538879" y="1442147"/>
              <a:ext cx="60634" cy="714660"/>
            </a:xfrm>
            <a:custGeom>
              <a:rect b="b" l="l" r="r" t="t"/>
              <a:pathLst>
                <a:path extrusionOk="0" h="714660" w="60634">
                  <a:moveTo>
                    <a:pt x="57878" y="714661"/>
                  </a:moveTo>
                  <a:lnTo>
                    <a:pt x="0" y="680847"/>
                  </a:lnTo>
                  <a:lnTo>
                    <a:pt x="2756" y="0"/>
                  </a:lnTo>
                  <a:lnTo>
                    <a:pt x="60634" y="33814"/>
                  </a:lnTo>
                  <a:lnTo>
                    <a:pt x="57878" y="71466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2" name="Google Shape;2702;p53"/>
            <p:cNvSpPr/>
            <p:nvPr/>
          </p:nvSpPr>
          <p:spPr>
            <a:xfrm>
              <a:off x="4516176" y="748442"/>
              <a:ext cx="61299" cy="816768"/>
            </a:xfrm>
            <a:custGeom>
              <a:rect b="b" l="l" r="r" t="t"/>
              <a:pathLst>
                <a:path extrusionOk="0" h="816768" w="61299">
                  <a:moveTo>
                    <a:pt x="58163" y="816769"/>
                  </a:moveTo>
                  <a:lnTo>
                    <a:pt x="0" y="782764"/>
                  </a:lnTo>
                  <a:lnTo>
                    <a:pt x="3136" y="0"/>
                  </a:lnTo>
                  <a:lnTo>
                    <a:pt x="61300" y="34004"/>
                  </a:lnTo>
                  <a:lnTo>
                    <a:pt x="58163" y="816769"/>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3" name="Google Shape;2703;p53"/>
            <p:cNvSpPr/>
            <p:nvPr/>
          </p:nvSpPr>
          <p:spPr>
            <a:xfrm>
              <a:off x="4516366" y="1270221"/>
              <a:ext cx="58923" cy="294893"/>
            </a:xfrm>
            <a:custGeom>
              <a:rect b="b" l="l" r="r" t="t"/>
              <a:pathLst>
                <a:path extrusionOk="0" h="294893" w="58923">
                  <a:moveTo>
                    <a:pt x="57783" y="294894"/>
                  </a:moveTo>
                  <a:lnTo>
                    <a:pt x="0" y="261080"/>
                  </a:lnTo>
                  <a:lnTo>
                    <a:pt x="1045" y="0"/>
                  </a:lnTo>
                  <a:lnTo>
                    <a:pt x="58923" y="33814"/>
                  </a:lnTo>
                  <a:lnTo>
                    <a:pt x="57783" y="29489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53"/>
            <p:cNvSpPr/>
            <p:nvPr/>
          </p:nvSpPr>
          <p:spPr>
            <a:xfrm>
              <a:off x="4700740" y="855312"/>
              <a:ext cx="60919" cy="816578"/>
            </a:xfrm>
            <a:custGeom>
              <a:rect b="b" l="l" r="r" t="t"/>
              <a:pathLst>
                <a:path extrusionOk="0" h="816578" w="60919">
                  <a:moveTo>
                    <a:pt x="57783" y="816578"/>
                  </a:moveTo>
                  <a:lnTo>
                    <a:pt x="0" y="782765"/>
                  </a:lnTo>
                  <a:lnTo>
                    <a:pt x="3041"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5" name="Google Shape;2705;p53"/>
            <p:cNvSpPr/>
            <p:nvPr/>
          </p:nvSpPr>
          <p:spPr>
            <a:xfrm>
              <a:off x="4700740" y="1272031"/>
              <a:ext cx="59303" cy="399764"/>
            </a:xfrm>
            <a:custGeom>
              <a:rect b="b" l="l" r="r" t="t"/>
              <a:pathLst>
                <a:path extrusionOk="0" h="399764" w="59303">
                  <a:moveTo>
                    <a:pt x="57783" y="399764"/>
                  </a:moveTo>
                  <a:lnTo>
                    <a:pt x="0" y="365951"/>
                  </a:lnTo>
                  <a:lnTo>
                    <a:pt x="1426" y="0"/>
                  </a:lnTo>
                  <a:lnTo>
                    <a:pt x="59304" y="33814"/>
                  </a:lnTo>
                  <a:lnTo>
                    <a:pt x="57783" y="3997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6" name="Google Shape;2706;p53"/>
            <p:cNvSpPr/>
            <p:nvPr/>
          </p:nvSpPr>
          <p:spPr>
            <a:xfrm>
              <a:off x="4885398" y="962278"/>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7" name="Google Shape;2707;p53"/>
            <p:cNvSpPr/>
            <p:nvPr/>
          </p:nvSpPr>
          <p:spPr>
            <a:xfrm>
              <a:off x="4885398" y="1264506"/>
              <a:ext cx="59778" cy="514159"/>
            </a:xfrm>
            <a:custGeom>
              <a:rect b="b" l="l" r="r" t="t"/>
              <a:pathLst>
                <a:path extrusionOk="0" h="514159" w="59778">
                  <a:moveTo>
                    <a:pt x="57783" y="514159"/>
                  </a:moveTo>
                  <a:lnTo>
                    <a:pt x="0" y="480346"/>
                  </a:lnTo>
                  <a:lnTo>
                    <a:pt x="1901" y="0"/>
                  </a:lnTo>
                  <a:lnTo>
                    <a:pt x="59779" y="33719"/>
                  </a:lnTo>
                  <a:lnTo>
                    <a:pt x="57783" y="5141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53"/>
            <p:cNvSpPr/>
            <p:nvPr/>
          </p:nvSpPr>
          <p:spPr>
            <a:xfrm>
              <a:off x="5071197" y="1069910"/>
              <a:ext cx="60919" cy="816483"/>
            </a:xfrm>
            <a:custGeom>
              <a:rect b="b" l="l" r="r" t="t"/>
              <a:pathLst>
                <a:path extrusionOk="0" h="816483" w="60919">
                  <a:moveTo>
                    <a:pt x="57878" y="816483"/>
                  </a:moveTo>
                  <a:lnTo>
                    <a:pt x="0" y="782669"/>
                  </a:lnTo>
                  <a:lnTo>
                    <a:pt x="3136" y="0"/>
                  </a:lnTo>
                  <a:lnTo>
                    <a:pt x="60919" y="33719"/>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53"/>
            <p:cNvSpPr/>
            <p:nvPr/>
          </p:nvSpPr>
          <p:spPr>
            <a:xfrm>
              <a:off x="5071197" y="1371948"/>
              <a:ext cx="59778" cy="514254"/>
            </a:xfrm>
            <a:custGeom>
              <a:rect b="b" l="l" r="r" t="t"/>
              <a:pathLst>
                <a:path extrusionOk="0" h="514254" w="59778">
                  <a:moveTo>
                    <a:pt x="57878" y="514255"/>
                  </a:moveTo>
                  <a:lnTo>
                    <a:pt x="0" y="480441"/>
                  </a:lnTo>
                  <a:lnTo>
                    <a:pt x="1901" y="0"/>
                  </a:lnTo>
                  <a:lnTo>
                    <a:pt x="59779" y="33814"/>
                  </a:lnTo>
                  <a:lnTo>
                    <a:pt x="57878" y="5142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53"/>
            <p:cNvSpPr/>
            <p:nvPr/>
          </p:nvSpPr>
          <p:spPr>
            <a:xfrm>
              <a:off x="5257662" y="1177829"/>
              <a:ext cx="60919" cy="816482"/>
            </a:xfrm>
            <a:custGeom>
              <a:rect b="b" l="l" r="r" t="t"/>
              <a:pathLst>
                <a:path extrusionOk="0" h="816482" w="60919">
                  <a:moveTo>
                    <a:pt x="57783" y="816483"/>
                  </a:moveTo>
                  <a:lnTo>
                    <a:pt x="0" y="782765"/>
                  </a:lnTo>
                  <a:lnTo>
                    <a:pt x="3041"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1" name="Google Shape;2711;p53"/>
            <p:cNvSpPr/>
            <p:nvPr/>
          </p:nvSpPr>
          <p:spPr>
            <a:xfrm>
              <a:off x="5257662" y="1365376"/>
              <a:ext cx="60253" cy="628649"/>
            </a:xfrm>
            <a:custGeom>
              <a:rect b="b" l="l" r="r" t="t"/>
              <a:pathLst>
                <a:path extrusionOk="0" h="628649" w="60253">
                  <a:moveTo>
                    <a:pt x="57878" y="628650"/>
                  </a:moveTo>
                  <a:lnTo>
                    <a:pt x="0" y="594932"/>
                  </a:lnTo>
                  <a:lnTo>
                    <a:pt x="2376" y="0"/>
                  </a:lnTo>
                  <a:lnTo>
                    <a:pt x="60254" y="33719"/>
                  </a:lnTo>
                  <a:lnTo>
                    <a:pt x="57878" y="6286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53"/>
            <p:cNvSpPr/>
            <p:nvPr/>
          </p:nvSpPr>
          <p:spPr>
            <a:xfrm>
              <a:off x="5444886" y="1286223"/>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53"/>
            <p:cNvSpPr/>
            <p:nvPr/>
          </p:nvSpPr>
          <p:spPr>
            <a:xfrm>
              <a:off x="5444886" y="1359185"/>
              <a:ext cx="60729" cy="743235"/>
            </a:xfrm>
            <a:custGeom>
              <a:rect b="b" l="l" r="r" t="t"/>
              <a:pathLst>
                <a:path extrusionOk="0" h="743235" w="60729">
                  <a:moveTo>
                    <a:pt x="57878" y="743236"/>
                  </a:moveTo>
                  <a:lnTo>
                    <a:pt x="0" y="709422"/>
                  </a:lnTo>
                  <a:lnTo>
                    <a:pt x="2851" y="0"/>
                  </a:lnTo>
                  <a:lnTo>
                    <a:pt x="60729" y="33814"/>
                  </a:lnTo>
                  <a:lnTo>
                    <a:pt x="57878" y="7432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53"/>
            <p:cNvSpPr/>
            <p:nvPr/>
          </p:nvSpPr>
          <p:spPr>
            <a:xfrm>
              <a:off x="4333133" y="641190"/>
              <a:ext cx="58828" cy="817816"/>
            </a:xfrm>
            <a:custGeom>
              <a:rect b="b" l="l" r="r" t="t"/>
              <a:pathLst>
                <a:path extrusionOk="0" h="817816" w="58828">
                  <a:moveTo>
                    <a:pt x="57878" y="817817"/>
                  </a:moveTo>
                  <a:lnTo>
                    <a:pt x="0" y="783527"/>
                  </a:lnTo>
                  <a:lnTo>
                    <a:pt x="950" y="0"/>
                  </a:lnTo>
                  <a:lnTo>
                    <a:pt x="58828" y="34385"/>
                  </a:lnTo>
                  <a:lnTo>
                    <a:pt x="57878" y="81781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5" name="Google Shape;2715;p53"/>
            <p:cNvSpPr/>
            <p:nvPr/>
          </p:nvSpPr>
          <p:spPr>
            <a:xfrm>
              <a:off x="4333133" y="1231074"/>
              <a:ext cx="58638" cy="228028"/>
            </a:xfrm>
            <a:custGeom>
              <a:rect b="b" l="l" r="r" t="t"/>
              <a:pathLst>
                <a:path extrusionOk="0" h="228028" w="58638">
                  <a:moveTo>
                    <a:pt x="57783" y="228028"/>
                  </a:moveTo>
                  <a:lnTo>
                    <a:pt x="0" y="194215"/>
                  </a:lnTo>
                  <a:lnTo>
                    <a:pt x="760" y="0"/>
                  </a:lnTo>
                  <a:lnTo>
                    <a:pt x="58638" y="33718"/>
                  </a:lnTo>
                  <a:lnTo>
                    <a:pt x="57783" y="22802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6" name="Google Shape;2716;p53"/>
            <p:cNvSpPr/>
            <p:nvPr/>
          </p:nvSpPr>
          <p:spPr>
            <a:xfrm rot="-1801764">
              <a:off x="4182051" y="402648"/>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53"/>
            <p:cNvSpPr/>
            <p:nvPr/>
          </p:nvSpPr>
          <p:spPr>
            <a:xfrm rot="-1801764">
              <a:off x="4256393" y="445744"/>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8" name="Google Shape;2718;p53"/>
            <p:cNvSpPr/>
            <p:nvPr/>
          </p:nvSpPr>
          <p:spPr>
            <a:xfrm rot="-1801764">
              <a:off x="4330817" y="488696"/>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53"/>
            <p:cNvSpPr/>
            <p:nvPr/>
          </p:nvSpPr>
          <p:spPr>
            <a:xfrm>
              <a:off x="4106792" y="1565782"/>
              <a:ext cx="86160" cy="187928"/>
            </a:xfrm>
            <a:custGeom>
              <a:rect b="b" l="l" r="r" t="t"/>
              <a:pathLst>
                <a:path extrusionOk="0" h="187928" w="8616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0" name="Google Shape;2720;p53"/>
            <p:cNvSpPr/>
            <p:nvPr/>
          </p:nvSpPr>
          <p:spPr>
            <a:xfrm>
              <a:off x="4118918" y="1488575"/>
              <a:ext cx="61869" cy="119039"/>
            </a:xfrm>
            <a:custGeom>
              <a:rect b="b" l="l" r="r" t="t"/>
              <a:pathLst>
                <a:path extrusionOk="0" h="119039" w="61869">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53"/>
            <p:cNvSpPr/>
            <p:nvPr/>
          </p:nvSpPr>
          <p:spPr>
            <a:xfrm>
              <a:off x="4255221" y="2314593"/>
              <a:ext cx="133508" cy="75339"/>
            </a:xfrm>
            <a:custGeom>
              <a:rect b="b" l="l" r="r" t="t"/>
              <a:pathLst>
                <a:path extrusionOk="0" h="75339" w="133508">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53"/>
            <p:cNvSpPr/>
            <p:nvPr/>
          </p:nvSpPr>
          <p:spPr>
            <a:xfrm>
              <a:off x="4257103" y="2327115"/>
              <a:ext cx="131644" cy="62816"/>
            </a:xfrm>
            <a:custGeom>
              <a:rect b="b" l="l" r="r" t="t"/>
              <a:pathLst>
                <a:path extrusionOk="0" h="62816" w="131644">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3" name="Google Shape;2723;p53"/>
            <p:cNvSpPr/>
            <p:nvPr/>
          </p:nvSpPr>
          <p:spPr>
            <a:xfrm>
              <a:off x="4157606" y="2270641"/>
              <a:ext cx="133494" cy="75381"/>
            </a:xfrm>
            <a:custGeom>
              <a:rect b="b" l="l" r="r" t="t"/>
              <a:pathLst>
                <a:path extrusionOk="0" h="75381" w="133494">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4" name="Google Shape;2724;p53"/>
            <p:cNvSpPr/>
            <p:nvPr/>
          </p:nvSpPr>
          <p:spPr>
            <a:xfrm>
              <a:off x="4159499" y="2283205"/>
              <a:ext cx="131564" cy="62816"/>
            </a:xfrm>
            <a:custGeom>
              <a:rect b="b" l="l" r="r" t="t"/>
              <a:pathLst>
                <a:path extrusionOk="0" h="62816" w="131564">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53"/>
            <p:cNvSpPr/>
            <p:nvPr/>
          </p:nvSpPr>
          <p:spPr>
            <a:xfrm>
              <a:off x="4157684" y="1783524"/>
              <a:ext cx="195217" cy="552238"/>
            </a:xfrm>
            <a:custGeom>
              <a:rect b="b" l="l" r="r" t="t"/>
              <a:pathLst>
                <a:path extrusionOk="0" h="552238" w="195217">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53"/>
            <p:cNvSpPr/>
            <p:nvPr/>
          </p:nvSpPr>
          <p:spPr>
            <a:xfrm>
              <a:off x="4182697" y="1330426"/>
              <a:ext cx="141754" cy="227198"/>
            </a:xfrm>
            <a:custGeom>
              <a:rect b="b" l="l" r="r" t="t"/>
              <a:pathLst>
                <a:path extrusionOk="0" h="227198" w="141754">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7" name="Google Shape;2727;p53"/>
            <p:cNvSpPr/>
            <p:nvPr/>
          </p:nvSpPr>
          <p:spPr>
            <a:xfrm>
              <a:off x="4136412" y="1491278"/>
              <a:ext cx="217917" cy="361626"/>
            </a:xfrm>
            <a:custGeom>
              <a:rect b="b" l="l" r="r" t="t"/>
              <a:pathLst>
                <a:path extrusionOk="0" h="361626" w="217917">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8" name="Google Shape;2728;p53"/>
            <p:cNvSpPr/>
            <p:nvPr/>
          </p:nvSpPr>
          <p:spPr>
            <a:xfrm>
              <a:off x="4290792" y="1536579"/>
              <a:ext cx="276750" cy="215760"/>
            </a:xfrm>
            <a:custGeom>
              <a:rect b="b" l="l" r="r" t="t"/>
              <a:pathLst>
                <a:path extrusionOk="0" h="215760" w="27675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9" name="Google Shape;2729;p53"/>
            <p:cNvSpPr/>
            <p:nvPr/>
          </p:nvSpPr>
          <p:spPr>
            <a:xfrm>
              <a:off x="4280886" y="1531786"/>
              <a:ext cx="84275" cy="123474"/>
            </a:xfrm>
            <a:custGeom>
              <a:rect b="b" l="l" r="r" t="t"/>
              <a:pathLst>
                <a:path extrusionOk="0" h="123474" w="84275">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0" name="Google Shape;2730;p53"/>
            <p:cNvSpPr/>
            <p:nvPr/>
          </p:nvSpPr>
          <p:spPr>
            <a:xfrm>
              <a:off x="4187208" y="1320312"/>
              <a:ext cx="137401" cy="151685"/>
            </a:xfrm>
            <a:custGeom>
              <a:rect b="b" l="l" r="r" t="t"/>
              <a:pathLst>
                <a:path extrusionOk="0" h="151685" w="137401">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1" name="Google Shape;2731;p53"/>
            <p:cNvSpPr/>
            <p:nvPr/>
          </p:nvSpPr>
          <p:spPr>
            <a:xfrm>
              <a:off x="5589453" y="3105692"/>
              <a:ext cx="158988" cy="313238"/>
            </a:xfrm>
            <a:custGeom>
              <a:rect b="b" l="l" r="r" t="t"/>
              <a:pathLst>
                <a:path extrusionOk="0" h="313238" w="158988">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2" name="Google Shape;2732;p53"/>
            <p:cNvSpPr/>
            <p:nvPr/>
          </p:nvSpPr>
          <p:spPr>
            <a:xfrm>
              <a:off x="5625064" y="3841302"/>
              <a:ext cx="109135" cy="84940"/>
            </a:xfrm>
            <a:custGeom>
              <a:rect b="b" l="l" r="r" t="t"/>
              <a:pathLst>
                <a:path extrusionOk="0" h="84940" w="109135">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3" name="Google Shape;2733;p53"/>
            <p:cNvSpPr/>
            <p:nvPr/>
          </p:nvSpPr>
          <p:spPr>
            <a:xfrm>
              <a:off x="5624449" y="3869213"/>
              <a:ext cx="108591" cy="56989"/>
            </a:xfrm>
            <a:custGeom>
              <a:rect b="b" l="l" r="r" t="t"/>
              <a:pathLst>
                <a:path extrusionOk="0" h="56989" w="108591">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4" name="Google Shape;2734;p53"/>
            <p:cNvSpPr/>
            <p:nvPr/>
          </p:nvSpPr>
          <p:spPr>
            <a:xfrm>
              <a:off x="5756800" y="3764382"/>
              <a:ext cx="108931" cy="81850"/>
            </a:xfrm>
            <a:custGeom>
              <a:rect b="b" l="l" r="r" t="t"/>
              <a:pathLst>
                <a:path extrusionOk="0" h="81850" w="108931">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53"/>
            <p:cNvSpPr/>
            <p:nvPr/>
          </p:nvSpPr>
          <p:spPr>
            <a:xfrm>
              <a:off x="5756201" y="3790822"/>
              <a:ext cx="108657" cy="56976"/>
            </a:xfrm>
            <a:custGeom>
              <a:rect b="b" l="l" r="r" t="t"/>
              <a:pathLst>
                <a:path extrusionOk="0" h="56976" w="108657">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53"/>
            <p:cNvSpPr/>
            <p:nvPr/>
          </p:nvSpPr>
          <p:spPr>
            <a:xfrm>
              <a:off x="5454721" y="3387696"/>
              <a:ext cx="383168" cy="465480"/>
            </a:xfrm>
            <a:custGeom>
              <a:rect b="b" l="l" r="r" t="t"/>
              <a:pathLst>
                <a:path extrusionOk="0" h="465480" w="383168">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7" name="Google Shape;2737;p53"/>
            <p:cNvSpPr/>
            <p:nvPr/>
          </p:nvSpPr>
          <p:spPr>
            <a:xfrm>
              <a:off x="5486791" y="3077400"/>
              <a:ext cx="120860" cy="118150"/>
            </a:xfrm>
            <a:custGeom>
              <a:rect b="b" l="l" r="r" t="t"/>
              <a:pathLst>
                <a:path extrusionOk="0" h="118150" w="12086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8" name="Google Shape;2738;p53"/>
            <p:cNvSpPr/>
            <p:nvPr/>
          </p:nvSpPr>
          <p:spPr>
            <a:xfrm>
              <a:off x="5455024" y="3093521"/>
              <a:ext cx="195218" cy="382396"/>
            </a:xfrm>
            <a:custGeom>
              <a:rect b="b" l="l" r="r" t="t"/>
              <a:pathLst>
                <a:path extrusionOk="0" h="382396" w="195218">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9" name="Google Shape;2739;p53"/>
            <p:cNvSpPr/>
            <p:nvPr/>
          </p:nvSpPr>
          <p:spPr>
            <a:xfrm>
              <a:off x="5481752" y="2955179"/>
              <a:ext cx="130450" cy="158871"/>
            </a:xfrm>
            <a:custGeom>
              <a:rect b="b" l="l" r="r" t="t"/>
              <a:pathLst>
                <a:path extrusionOk="0" h="158871" w="13045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0" name="Google Shape;2740;p53"/>
            <p:cNvSpPr/>
            <p:nvPr/>
          </p:nvSpPr>
          <p:spPr>
            <a:xfrm>
              <a:off x="5470442" y="2941583"/>
              <a:ext cx="136833" cy="135816"/>
            </a:xfrm>
            <a:custGeom>
              <a:rect b="b" l="l" r="r" t="t"/>
              <a:pathLst>
                <a:path extrusionOk="0" h="135816" w="136833">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1" name="Google Shape;2741;p53"/>
            <p:cNvSpPr/>
            <p:nvPr/>
          </p:nvSpPr>
          <p:spPr>
            <a:xfrm>
              <a:off x="5607306" y="3093878"/>
              <a:ext cx="63200" cy="92106"/>
            </a:xfrm>
            <a:custGeom>
              <a:rect b="b" l="l" r="r" t="t"/>
              <a:pathLst>
                <a:path extrusionOk="0" h="92106" w="6320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42" name="Google Shape;2742;p53"/>
            <p:cNvGrpSpPr/>
            <p:nvPr/>
          </p:nvGrpSpPr>
          <p:grpSpPr>
            <a:xfrm>
              <a:off x="2715952" y="2834463"/>
              <a:ext cx="319677" cy="242660"/>
              <a:chOff x="6621095" y="1452181"/>
              <a:chExt cx="330894" cy="250785"/>
            </a:xfrm>
          </p:grpSpPr>
          <p:sp>
            <p:nvSpPr>
              <p:cNvPr id="2743" name="Google Shape;2743;p5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4" name="Google Shape;2744;p5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5" name="Google Shape;2745;p5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6" name="Google Shape;2746;p5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7" name="Google Shape;2747;p5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48" name="Google Shape;2748;p53"/>
            <p:cNvGrpSpPr/>
            <p:nvPr/>
          </p:nvGrpSpPr>
          <p:grpSpPr>
            <a:xfrm flipH="1">
              <a:off x="5538041" y="3330111"/>
              <a:ext cx="319677" cy="242660"/>
              <a:chOff x="6621095" y="1452181"/>
              <a:chExt cx="330894" cy="250785"/>
            </a:xfrm>
          </p:grpSpPr>
          <p:sp>
            <p:nvSpPr>
              <p:cNvPr id="2749" name="Google Shape;2749;p5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0" name="Google Shape;2750;p5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1" name="Google Shape;2751;p5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2" name="Google Shape;2752;p5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3" name="Google Shape;2753;p5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54" name="Google Shape;2754;p53"/>
            <p:cNvSpPr/>
            <p:nvPr/>
          </p:nvSpPr>
          <p:spPr>
            <a:xfrm>
              <a:off x="5420536" y="3157173"/>
              <a:ext cx="148553" cy="414880"/>
            </a:xfrm>
            <a:custGeom>
              <a:rect b="b" l="l" r="r" t="t"/>
              <a:pathLst>
                <a:path extrusionOk="0" h="414880" w="148553">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5" name="Google Shape;2755;p53"/>
            <p:cNvSpPr/>
            <p:nvPr/>
          </p:nvSpPr>
          <p:spPr>
            <a:xfrm>
              <a:off x="5414664" y="3153198"/>
              <a:ext cx="85059" cy="115922"/>
            </a:xfrm>
            <a:custGeom>
              <a:rect b="b" l="l" r="r" t="t"/>
              <a:pathLst>
                <a:path extrusionOk="0" h="115922" w="85059">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54"/>
          <p:cNvSpPr txBox="1"/>
          <p:nvPr>
            <p:ph type="title"/>
          </p:nvPr>
        </p:nvSpPr>
        <p:spPr>
          <a:xfrm>
            <a:off x="457200" y="605600"/>
            <a:ext cx="6574200" cy="6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Step 8: Implementation</a:t>
            </a:r>
            <a:endParaRPr sz="4200"/>
          </a:p>
        </p:txBody>
      </p:sp>
      <p:sp>
        <p:nvSpPr>
          <p:cNvPr id="2761" name="Google Shape;2761;p54"/>
          <p:cNvSpPr txBox="1"/>
          <p:nvPr>
            <p:ph idx="1" type="body"/>
          </p:nvPr>
        </p:nvSpPr>
        <p:spPr>
          <a:xfrm>
            <a:off x="457200" y="1289300"/>
            <a:ext cx="7279500" cy="3347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Now that you have a working model let your </a:t>
            </a:r>
            <a:r>
              <a:rPr lang="en"/>
              <a:t>Entrepreneurial</a:t>
            </a:r>
            <a:r>
              <a:rPr lang="en"/>
              <a:t> side take flight and truly explore what you can achieve with this technology. </a:t>
            </a:r>
            <a:endParaRPr/>
          </a:p>
          <a:p>
            <a:pPr indent="-342900" lvl="0" marL="457200" rtl="0" algn="l">
              <a:spcBef>
                <a:spcPts val="0"/>
              </a:spcBef>
              <a:spcAft>
                <a:spcPts val="0"/>
              </a:spcAft>
              <a:buSzPts val="1800"/>
              <a:buChar char="▸"/>
            </a:pPr>
            <a:r>
              <a:rPr lang="en"/>
              <a:t>Even examples as simple as the ones we will show, showcase the stepping stones to way more complex task. </a:t>
            </a:r>
            <a:endParaRPr/>
          </a:p>
          <a:p>
            <a:pPr indent="-342900" lvl="1" marL="914400" rtl="0" algn="l">
              <a:spcBef>
                <a:spcPts val="0"/>
              </a:spcBef>
              <a:spcAft>
                <a:spcPts val="0"/>
              </a:spcAft>
              <a:buSzPts val="1800"/>
              <a:buChar char="▹"/>
            </a:pPr>
            <a:r>
              <a:rPr lang="en"/>
              <a:t>Example: Learning how to sort Apples by color (very easy) is a direct tool used by smart cars to allow driverless cars to detect stop signs and know when the light is green, yellow, or red.</a:t>
            </a:r>
            <a:endParaRPr/>
          </a:p>
        </p:txBody>
      </p:sp>
      <p:sp>
        <p:nvSpPr>
          <p:cNvPr id="2762" name="Google Shape;2762;p5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55"/>
          <p:cNvSpPr txBox="1"/>
          <p:nvPr>
            <p:ph idx="4294967295" type="ctrTitle"/>
          </p:nvPr>
        </p:nvSpPr>
        <p:spPr>
          <a:xfrm>
            <a:off x="199475" y="99725"/>
            <a:ext cx="6197700" cy="141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solidFill>
                  <a:schemeClr val="accent1"/>
                </a:solidFill>
              </a:rPr>
              <a:t>How to succeed in M.L.</a:t>
            </a:r>
            <a:endParaRPr sz="6000">
              <a:solidFill>
                <a:schemeClr val="accent1"/>
              </a:solidFill>
            </a:endParaRPr>
          </a:p>
        </p:txBody>
      </p:sp>
      <p:sp>
        <p:nvSpPr>
          <p:cNvPr id="2768" name="Google Shape;2768;p55"/>
          <p:cNvSpPr txBox="1"/>
          <p:nvPr>
            <p:ph idx="4294967295" type="subTitle"/>
          </p:nvPr>
        </p:nvSpPr>
        <p:spPr>
          <a:xfrm>
            <a:off x="199475" y="1509725"/>
            <a:ext cx="5535300" cy="3498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Learn and have a good understanding of</a:t>
            </a:r>
            <a:r>
              <a:rPr lang="en"/>
              <a:t>:</a:t>
            </a:r>
            <a:endParaRPr/>
          </a:p>
          <a:p>
            <a:pPr indent="-342900" lvl="0" marL="457200" rtl="0" algn="l">
              <a:spcBef>
                <a:spcPts val="600"/>
              </a:spcBef>
              <a:spcAft>
                <a:spcPts val="0"/>
              </a:spcAft>
              <a:buSzPts val="1800"/>
              <a:buChar char="▸"/>
            </a:pPr>
            <a:r>
              <a:rPr lang="en"/>
              <a:t>Python or R, better yet both</a:t>
            </a:r>
            <a:endParaRPr/>
          </a:p>
          <a:p>
            <a:pPr indent="-342900" lvl="0" marL="457200" rtl="0" algn="l">
              <a:spcBef>
                <a:spcPts val="0"/>
              </a:spcBef>
              <a:spcAft>
                <a:spcPts val="0"/>
              </a:spcAft>
              <a:buSzPts val="1800"/>
              <a:buChar char="▸"/>
            </a:pPr>
            <a:r>
              <a:rPr lang="en"/>
              <a:t>SQL if you plan to get Data from internet</a:t>
            </a:r>
            <a:endParaRPr/>
          </a:p>
          <a:p>
            <a:pPr indent="-342900" lvl="0" marL="457200" rtl="0" algn="l">
              <a:spcBef>
                <a:spcPts val="0"/>
              </a:spcBef>
              <a:spcAft>
                <a:spcPts val="0"/>
              </a:spcAft>
              <a:buSzPts val="1800"/>
              <a:buChar char="▸"/>
            </a:pPr>
            <a:r>
              <a:rPr lang="en"/>
              <a:t>Excel and google sheets</a:t>
            </a:r>
            <a:endParaRPr/>
          </a:p>
          <a:p>
            <a:pPr indent="-342900" lvl="0" marL="457200" rtl="0" algn="l">
              <a:spcBef>
                <a:spcPts val="0"/>
              </a:spcBef>
              <a:spcAft>
                <a:spcPts val="0"/>
              </a:spcAft>
              <a:buSzPts val="1800"/>
              <a:buChar char="▸"/>
            </a:pPr>
            <a:r>
              <a:rPr lang="en"/>
              <a:t>Mathematical Skills, statistics </a:t>
            </a:r>
            <a:endParaRPr/>
          </a:p>
          <a:p>
            <a:pPr indent="-342900" lvl="0" marL="457200" rtl="0" algn="l">
              <a:spcBef>
                <a:spcPts val="0"/>
              </a:spcBef>
              <a:spcAft>
                <a:spcPts val="0"/>
              </a:spcAft>
              <a:buSzPts val="1800"/>
              <a:buChar char="▸"/>
            </a:pPr>
            <a:r>
              <a:rPr lang="en"/>
              <a:t>TensorFlow, what google is doing</a:t>
            </a:r>
            <a:endParaRPr/>
          </a:p>
          <a:p>
            <a:pPr indent="-342900" lvl="0" marL="457200" rtl="0" algn="l">
              <a:spcBef>
                <a:spcPts val="0"/>
              </a:spcBef>
              <a:spcAft>
                <a:spcPts val="0"/>
              </a:spcAft>
              <a:buSzPts val="1800"/>
              <a:buChar char="▸"/>
            </a:pPr>
            <a:r>
              <a:rPr lang="en"/>
              <a:t>Data wrangling/manipulation</a:t>
            </a:r>
            <a:endParaRPr/>
          </a:p>
          <a:p>
            <a:pPr indent="-342900" lvl="0" marL="457200" rtl="0" algn="l">
              <a:spcBef>
                <a:spcPts val="0"/>
              </a:spcBef>
              <a:spcAft>
                <a:spcPts val="0"/>
              </a:spcAft>
              <a:buSzPts val="1800"/>
              <a:buChar char="▸"/>
            </a:pPr>
            <a:r>
              <a:rPr lang="en"/>
              <a:t>Python Libraries such as:</a:t>
            </a:r>
            <a:endParaRPr/>
          </a:p>
          <a:p>
            <a:pPr indent="-342900" lvl="1" marL="914400" rtl="0" algn="l">
              <a:spcBef>
                <a:spcPts val="0"/>
              </a:spcBef>
              <a:spcAft>
                <a:spcPts val="0"/>
              </a:spcAft>
              <a:buSzPts val="1800"/>
              <a:buChar char="▹"/>
            </a:pPr>
            <a:r>
              <a:rPr lang="en"/>
              <a:t>Numpy, matplotlib, Pandas,  Scikit-Learn, Theano, Keras, sklearn, etc.</a:t>
            </a:r>
            <a:endParaRPr/>
          </a:p>
        </p:txBody>
      </p:sp>
      <p:sp>
        <p:nvSpPr>
          <p:cNvPr id="2769" name="Google Shape;2769;p5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770" name="Google Shape;2770;p55"/>
          <p:cNvGrpSpPr/>
          <p:nvPr/>
        </p:nvGrpSpPr>
        <p:grpSpPr>
          <a:xfrm>
            <a:off x="5038937" y="624256"/>
            <a:ext cx="3428994" cy="3803332"/>
            <a:chOff x="2152750" y="190500"/>
            <a:chExt cx="4293756" cy="4762499"/>
          </a:xfrm>
        </p:grpSpPr>
        <p:sp>
          <p:nvSpPr>
            <p:cNvPr id="2771" name="Google Shape;2771;p55"/>
            <p:cNvSpPr/>
            <p:nvPr/>
          </p:nvSpPr>
          <p:spPr>
            <a:xfrm>
              <a:off x="2152750" y="2957607"/>
              <a:ext cx="756691" cy="437959"/>
            </a:xfrm>
            <a:custGeom>
              <a:rect b="b" l="l" r="r" t="t"/>
              <a:pathLst>
                <a:path extrusionOk="0" h="437959" w="756691">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2" name="Google Shape;2772;p55"/>
            <p:cNvSpPr/>
            <p:nvPr/>
          </p:nvSpPr>
          <p:spPr>
            <a:xfrm>
              <a:off x="2318956" y="3109336"/>
              <a:ext cx="225716" cy="175248"/>
            </a:xfrm>
            <a:custGeom>
              <a:rect b="b" l="l" r="r" t="t"/>
              <a:pathLst>
                <a:path extrusionOk="0" h="175248" w="225716">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3" name="Google Shape;2773;p55"/>
            <p:cNvSpPr/>
            <p:nvPr/>
          </p:nvSpPr>
          <p:spPr>
            <a:xfrm>
              <a:off x="2319304" y="3166967"/>
              <a:ext cx="224715" cy="117585"/>
            </a:xfrm>
            <a:custGeom>
              <a:rect b="b" l="l" r="r" t="t"/>
              <a:pathLst>
                <a:path extrusionOk="0" h="117585" w="224715">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4" name="Google Shape;2774;p55"/>
            <p:cNvSpPr/>
            <p:nvPr/>
          </p:nvSpPr>
          <p:spPr>
            <a:xfrm>
              <a:off x="2550431" y="3021675"/>
              <a:ext cx="225586" cy="168802"/>
            </a:xfrm>
            <a:custGeom>
              <a:rect b="b" l="l" r="r" t="t"/>
              <a:pathLst>
                <a:path extrusionOk="0" h="168802" w="225586">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5" name="Google Shape;2775;p55"/>
            <p:cNvSpPr/>
            <p:nvPr/>
          </p:nvSpPr>
          <p:spPr>
            <a:xfrm>
              <a:off x="2551534" y="3076575"/>
              <a:ext cx="224758" cy="117584"/>
            </a:xfrm>
            <a:custGeom>
              <a:rect b="b" l="l" r="r" t="t"/>
              <a:pathLst>
                <a:path extrusionOk="0" h="117584" w="224758">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6" name="Google Shape;2776;p55"/>
            <p:cNvSpPr/>
            <p:nvPr/>
          </p:nvSpPr>
          <p:spPr>
            <a:xfrm>
              <a:off x="2330724" y="2010537"/>
              <a:ext cx="387976" cy="1115665"/>
            </a:xfrm>
            <a:custGeom>
              <a:rect b="b" l="l" r="r" t="t"/>
              <a:pathLst>
                <a:path extrusionOk="0" h="1115665" w="387976">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7" name="Google Shape;2777;p55"/>
            <p:cNvSpPr/>
            <p:nvPr/>
          </p:nvSpPr>
          <p:spPr>
            <a:xfrm>
              <a:off x="2382705" y="1314450"/>
              <a:ext cx="248692" cy="242377"/>
            </a:xfrm>
            <a:custGeom>
              <a:rect b="b" l="l" r="r" t="t"/>
              <a:pathLst>
                <a:path extrusionOk="0" h="242377" w="248692">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8" name="Google Shape;2778;p55"/>
            <p:cNvSpPr/>
            <p:nvPr/>
          </p:nvSpPr>
          <p:spPr>
            <a:xfrm>
              <a:off x="2671394" y="1371981"/>
              <a:ext cx="353519" cy="695039"/>
            </a:xfrm>
            <a:custGeom>
              <a:rect b="b" l="l" r="r" t="t"/>
              <a:pathLst>
                <a:path extrusionOk="0" h="695039" w="353519">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9" name="Google Shape;2779;p55"/>
            <p:cNvSpPr/>
            <p:nvPr/>
          </p:nvSpPr>
          <p:spPr>
            <a:xfrm>
              <a:off x="2315965" y="1348763"/>
              <a:ext cx="403432" cy="814679"/>
            </a:xfrm>
            <a:custGeom>
              <a:rect b="b" l="l" r="r" t="t"/>
              <a:pathLst>
                <a:path extrusionOk="0" h="814679" w="403432">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0" name="Google Shape;2780;p55"/>
            <p:cNvSpPr/>
            <p:nvPr/>
          </p:nvSpPr>
          <p:spPr>
            <a:xfrm>
              <a:off x="2373403" y="1062776"/>
              <a:ext cx="268166" cy="327122"/>
            </a:xfrm>
            <a:custGeom>
              <a:rect b="b" l="l" r="r" t="t"/>
              <a:pathLst>
                <a:path extrusionOk="0" h="327122" w="268166">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1" name="Google Shape;2781;p55"/>
            <p:cNvSpPr/>
            <p:nvPr/>
          </p:nvSpPr>
          <p:spPr>
            <a:xfrm>
              <a:off x="2348404" y="1033740"/>
              <a:ext cx="282986" cy="280709"/>
            </a:xfrm>
            <a:custGeom>
              <a:rect b="b" l="l" r="r" t="t"/>
              <a:pathLst>
                <a:path extrusionOk="0" h="280709" w="282986">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2" name="Google Shape;2782;p55"/>
            <p:cNvSpPr/>
            <p:nvPr/>
          </p:nvSpPr>
          <p:spPr>
            <a:xfrm>
              <a:off x="2295460" y="1509426"/>
              <a:ext cx="362138" cy="623316"/>
            </a:xfrm>
            <a:custGeom>
              <a:rect b="b" l="l" r="r" t="t"/>
              <a:pathLst>
                <a:path extrusionOk="0" h="623316" w="362138">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3" name="Google Shape;2783;p55"/>
            <p:cNvSpPr/>
            <p:nvPr/>
          </p:nvSpPr>
          <p:spPr>
            <a:xfrm>
              <a:off x="2681160" y="1699641"/>
              <a:ext cx="419212" cy="565118"/>
            </a:xfrm>
            <a:custGeom>
              <a:rect b="b" l="l" r="r" t="t"/>
              <a:pathLst>
                <a:path extrusionOk="0" h="565118" w="419212">
                  <a:moveTo>
                    <a:pt x="419212" y="0"/>
                  </a:moveTo>
                  <a:lnTo>
                    <a:pt x="287965" y="449771"/>
                  </a:lnTo>
                  <a:lnTo>
                    <a:pt x="0" y="565118"/>
                  </a:lnTo>
                  <a:lnTo>
                    <a:pt x="105017" y="126968"/>
                  </a:lnTo>
                  <a:lnTo>
                    <a:pt x="419212"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4" name="Google Shape;2784;p55"/>
            <p:cNvSpPr/>
            <p:nvPr/>
          </p:nvSpPr>
          <p:spPr>
            <a:xfrm>
              <a:off x="2608827" y="2053875"/>
              <a:ext cx="212446" cy="104783"/>
            </a:xfrm>
            <a:custGeom>
              <a:rect b="b" l="l" r="r" t="t"/>
              <a:pathLst>
                <a:path extrusionOk="0" h="104783" w="212446">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5" name="Google Shape;2785;p55"/>
            <p:cNvSpPr/>
            <p:nvPr/>
          </p:nvSpPr>
          <p:spPr>
            <a:xfrm>
              <a:off x="2916099" y="1987646"/>
              <a:ext cx="131568" cy="109091"/>
            </a:xfrm>
            <a:custGeom>
              <a:rect b="b" l="l" r="r" t="t"/>
              <a:pathLst>
                <a:path extrusionOk="0" h="109091" w="131568">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6" name="Google Shape;2786;p55"/>
            <p:cNvSpPr/>
            <p:nvPr/>
          </p:nvSpPr>
          <p:spPr>
            <a:xfrm>
              <a:off x="2631550" y="1349025"/>
              <a:ext cx="130391" cy="190023"/>
            </a:xfrm>
            <a:custGeom>
              <a:rect b="b" l="l" r="r" t="t"/>
              <a:pathLst>
                <a:path extrusionOk="0" h="190023" w="130391">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7" name="Google Shape;2787;p55"/>
            <p:cNvSpPr/>
            <p:nvPr/>
          </p:nvSpPr>
          <p:spPr>
            <a:xfrm>
              <a:off x="2269458" y="1478036"/>
              <a:ext cx="157611" cy="236452"/>
            </a:xfrm>
            <a:custGeom>
              <a:rect b="b" l="l" r="r" t="t"/>
              <a:pathLst>
                <a:path extrusionOk="0" h="236452" w="157611">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8" name="Google Shape;2788;p55"/>
            <p:cNvSpPr/>
            <p:nvPr/>
          </p:nvSpPr>
          <p:spPr>
            <a:xfrm>
              <a:off x="3098756" y="3983831"/>
              <a:ext cx="98079" cy="56769"/>
            </a:xfrm>
            <a:custGeom>
              <a:rect b="b" l="l" r="r" t="t"/>
              <a:pathLst>
                <a:path extrusionOk="0" h="56769" w="98079">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9" name="Google Shape;2789;p55"/>
            <p:cNvSpPr/>
            <p:nvPr/>
          </p:nvSpPr>
          <p:spPr>
            <a:xfrm>
              <a:off x="4017202" y="4508754"/>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0" name="Google Shape;2790;p55"/>
            <p:cNvSpPr/>
            <p:nvPr/>
          </p:nvSpPr>
          <p:spPr>
            <a:xfrm>
              <a:off x="5609182" y="3535680"/>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1" name="Google Shape;2791;p55"/>
            <p:cNvSpPr/>
            <p:nvPr/>
          </p:nvSpPr>
          <p:spPr>
            <a:xfrm>
              <a:off x="3115863" y="3050952"/>
              <a:ext cx="67191" cy="975240"/>
            </a:xfrm>
            <a:custGeom>
              <a:rect b="b" l="l" r="r" t="t"/>
              <a:pathLst>
                <a:path extrusionOk="0" h="975240" w="67191">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2" name="Google Shape;2792;p55"/>
            <p:cNvSpPr/>
            <p:nvPr/>
          </p:nvSpPr>
          <p:spPr>
            <a:xfrm>
              <a:off x="4036495" y="3422808"/>
              <a:ext cx="59588" cy="1128783"/>
            </a:xfrm>
            <a:custGeom>
              <a:rect b="b" l="l" r="r" t="t"/>
              <a:pathLst>
                <a:path extrusionOk="0" h="1128783" w="59588">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3" name="Google Shape;2793;p55"/>
            <p:cNvSpPr/>
            <p:nvPr/>
          </p:nvSpPr>
          <p:spPr>
            <a:xfrm>
              <a:off x="5628379" y="2652522"/>
              <a:ext cx="59588" cy="923996"/>
            </a:xfrm>
            <a:custGeom>
              <a:rect b="b" l="l" r="r" t="t"/>
              <a:pathLst>
                <a:path extrusionOk="0" h="923996" w="59588">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4" name="Google Shape;2794;p55"/>
            <p:cNvSpPr/>
            <p:nvPr/>
          </p:nvSpPr>
          <p:spPr>
            <a:xfrm>
              <a:off x="3056370" y="3054762"/>
              <a:ext cx="1009872" cy="652653"/>
            </a:xfrm>
            <a:custGeom>
              <a:rect b="b" l="l" r="r" t="t"/>
              <a:pathLst>
                <a:path extrusionOk="0" h="652653" w="1009872">
                  <a:moveTo>
                    <a:pt x="1009872" y="652653"/>
                  </a:moveTo>
                  <a:lnTo>
                    <a:pt x="0" y="68294"/>
                  </a:lnTo>
                  <a:lnTo>
                    <a:pt x="0" y="0"/>
                  </a:lnTo>
                  <a:lnTo>
                    <a:pt x="1009872" y="584454"/>
                  </a:lnTo>
                  <a:lnTo>
                    <a:pt x="1009872" y="6526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5" name="Google Shape;2795;p55"/>
            <p:cNvSpPr/>
            <p:nvPr/>
          </p:nvSpPr>
          <p:spPr>
            <a:xfrm>
              <a:off x="3056084" y="2071592"/>
              <a:ext cx="2712855" cy="1569720"/>
            </a:xfrm>
            <a:custGeom>
              <a:rect b="b" l="l" r="r" t="t"/>
              <a:pathLst>
                <a:path extrusionOk="0" h="1569720" w="2712855">
                  <a:moveTo>
                    <a:pt x="2712856" y="584359"/>
                  </a:moveTo>
                  <a:lnTo>
                    <a:pt x="1009967" y="1569720"/>
                  </a:lnTo>
                  <a:lnTo>
                    <a:pt x="0" y="985361"/>
                  </a:lnTo>
                  <a:lnTo>
                    <a:pt x="1702889" y="0"/>
                  </a:lnTo>
                  <a:lnTo>
                    <a:pt x="2712856" y="58435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6" name="Google Shape;2796;p55"/>
            <p:cNvSpPr/>
            <p:nvPr/>
          </p:nvSpPr>
          <p:spPr>
            <a:xfrm>
              <a:off x="4066242" y="2653855"/>
              <a:ext cx="1702888" cy="1053560"/>
            </a:xfrm>
            <a:custGeom>
              <a:rect b="b" l="l" r="r" t="t"/>
              <a:pathLst>
                <a:path extrusionOk="0" h="1053560" w="1702888">
                  <a:moveTo>
                    <a:pt x="1702888" y="68199"/>
                  </a:moveTo>
                  <a:lnTo>
                    <a:pt x="0" y="1053560"/>
                  </a:lnTo>
                  <a:lnTo>
                    <a:pt x="0" y="985361"/>
                  </a:lnTo>
                  <a:lnTo>
                    <a:pt x="1702888" y="0"/>
                  </a:lnTo>
                  <a:lnTo>
                    <a:pt x="1702888" y="6819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7" name="Google Shape;2797;p55"/>
            <p:cNvSpPr/>
            <p:nvPr/>
          </p:nvSpPr>
          <p:spPr>
            <a:xfrm>
              <a:off x="4763535" y="2360390"/>
              <a:ext cx="519572" cy="326898"/>
            </a:xfrm>
            <a:custGeom>
              <a:rect b="b" l="l" r="r" t="t"/>
              <a:pathLst>
                <a:path extrusionOk="0" h="326898" w="519572">
                  <a:moveTo>
                    <a:pt x="519572" y="98965"/>
                  </a:moveTo>
                  <a:lnTo>
                    <a:pt x="248049" y="326898"/>
                  </a:lnTo>
                  <a:lnTo>
                    <a:pt x="0" y="227933"/>
                  </a:lnTo>
                  <a:lnTo>
                    <a:pt x="271523" y="0"/>
                  </a:lnTo>
                  <a:lnTo>
                    <a:pt x="519572" y="98965"/>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8" name="Google Shape;2798;p55"/>
            <p:cNvSpPr/>
            <p:nvPr/>
          </p:nvSpPr>
          <p:spPr>
            <a:xfrm>
              <a:off x="4668877" y="2346674"/>
              <a:ext cx="551219" cy="318992"/>
            </a:xfrm>
            <a:custGeom>
              <a:rect b="b" l="l" r="r" t="t"/>
              <a:pathLst>
                <a:path extrusionOk="0" h="318992" w="551219">
                  <a:moveTo>
                    <a:pt x="551220" y="123254"/>
                  </a:moveTo>
                  <a:lnTo>
                    <a:pt x="212980" y="318992"/>
                  </a:lnTo>
                  <a:lnTo>
                    <a:pt x="0" y="195739"/>
                  </a:lnTo>
                  <a:lnTo>
                    <a:pt x="338240" y="0"/>
                  </a:lnTo>
                  <a:lnTo>
                    <a:pt x="551220" y="123254"/>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9" name="Google Shape;2799;p55"/>
            <p:cNvSpPr/>
            <p:nvPr/>
          </p:nvSpPr>
          <p:spPr>
            <a:xfrm>
              <a:off x="4743291" y="2531554"/>
              <a:ext cx="161184" cy="93249"/>
            </a:xfrm>
            <a:custGeom>
              <a:rect b="b" l="l" r="r" t="t"/>
              <a:pathLst>
                <a:path extrusionOk="0" h="93249" w="161184">
                  <a:moveTo>
                    <a:pt x="161184" y="81248"/>
                  </a:moveTo>
                  <a:lnTo>
                    <a:pt x="140466" y="93250"/>
                  </a:lnTo>
                  <a:lnTo>
                    <a:pt x="0" y="12001"/>
                  </a:lnTo>
                  <a:lnTo>
                    <a:pt x="20718" y="0"/>
                  </a:lnTo>
                  <a:lnTo>
                    <a:pt x="161184"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0" name="Google Shape;2800;p55"/>
            <p:cNvSpPr/>
            <p:nvPr/>
          </p:nvSpPr>
          <p:spPr>
            <a:xfrm>
              <a:off x="4789955" y="2504598"/>
              <a:ext cx="161089" cy="93249"/>
            </a:xfrm>
            <a:custGeom>
              <a:rect b="b" l="l" r="r" t="t"/>
              <a:pathLst>
                <a:path extrusionOk="0" h="93249" w="161089">
                  <a:moveTo>
                    <a:pt x="161089" y="81248"/>
                  </a:moveTo>
                  <a:lnTo>
                    <a:pt x="140371" y="93250"/>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1" name="Google Shape;2801;p55"/>
            <p:cNvSpPr/>
            <p:nvPr/>
          </p:nvSpPr>
          <p:spPr>
            <a:xfrm>
              <a:off x="4834813" y="2478690"/>
              <a:ext cx="161089" cy="93154"/>
            </a:xfrm>
            <a:custGeom>
              <a:rect b="b" l="l" r="r" t="t"/>
              <a:pathLst>
                <a:path extrusionOk="0" h="93154" w="161089">
                  <a:moveTo>
                    <a:pt x="161089" y="81248"/>
                  </a:moveTo>
                  <a:lnTo>
                    <a:pt x="140371" y="93154"/>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2" name="Google Shape;2802;p55"/>
            <p:cNvSpPr/>
            <p:nvPr/>
          </p:nvSpPr>
          <p:spPr>
            <a:xfrm>
              <a:off x="4998753" y="2451734"/>
              <a:ext cx="102450" cy="59245"/>
            </a:xfrm>
            <a:custGeom>
              <a:rect b="b" l="l" r="r" t="t"/>
              <a:pathLst>
                <a:path extrusionOk="0" h="59245" w="102450">
                  <a:moveTo>
                    <a:pt x="102451" y="47244"/>
                  </a:moveTo>
                  <a:lnTo>
                    <a:pt x="81733" y="59246"/>
                  </a:lnTo>
                  <a:lnTo>
                    <a:pt x="0" y="12002"/>
                  </a:lnTo>
                  <a:lnTo>
                    <a:pt x="20718" y="0"/>
                  </a:lnTo>
                  <a:lnTo>
                    <a:pt x="102451" y="4724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3" name="Google Shape;2803;p55"/>
            <p:cNvSpPr/>
            <p:nvPr/>
          </p:nvSpPr>
          <p:spPr>
            <a:xfrm>
              <a:off x="5043611" y="2425731"/>
              <a:ext cx="102450" cy="59245"/>
            </a:xfrm>
            <a:custGeom>
              <a:rect b="b" l="l" r="r" t="t"/>
              <a:pathLst>
                <a:path extrusionOk="0" h="59245" w="102450">
                  <a:moveTo>
                    <a:pt x="102451" y="47339"/>
                  </a:moveTo>
                  <a:lnTo>
                    <a:pt x="81733" y="59246"/>
                  </a:lnTo>
                  <a:lnTo>
                    <a:pt x="0" y="12001"/>
                  </a:lnTo>
                  <a:lnTo>
                    <a:pt x="20718" y="0"/>
                  </a:lnTo>
                  <a:lnTo>
                    <a:pt x="102451" y="473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4" name="Google Shape;2804;p55"/>
            <p:cNvSpPr/>
            <p:nvPr/>
          </p:nvSpPr>
          <p:spPr>
            <a:xfrm>
              <a:off x="4912649" y="2469832"/>
              <a:ext cx="307447" cy="180974"/>
            </a:xfrm>
            <a:custGeom>
              <a:rect b="b" l="l" r="r" t="t"/>
              <a:pathLst>
                <a:path extrusionOk="0" h="180974" w="307447">
                  <a:moveTo>
                    <a:pt x="7508" y="180975"/>
                  </a:moveTo>
                  <a:cubicBezTo>
                    <a:pt x="13115" y="178594"/>
                    <a:pt x="307448" y="0"/>
                    <a:pt x="307448" y="0"/>
                  </a:cubicBezTo>
                  <a:lnTo>
                    <a:pt x="0" y="178117"/>
                  </a:lnTo>
                  <a:close/>
                </a:path>
              </a:pathLst>
            </a:custGeom>
            <a:solidFill>
              <a:srgbClr val="D6D6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5" name="Google Shape;2805;p55"/>
            <p:cNvSpPr/>
            <p:nvPr/>
          </p:nvSpPr>
          <p:spPr>
            <a:xfrm>
              <a:off x="4894497" y="2841212"/>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6" name="Google Shape;2806;p55"/>
            <p:cNvSpPr/>
            <p:nvPr/>
          </p:nvSpPr>
          <p:spPr>
            <a:xfrm>
              <a:off x="4901418" y="2763964"/>
              <a:ext cx="147800" cy="156591"/>
            </a:xfrm>
            <a:custGeom>
              <a:rect b="b" l="l" r="r" t="t"/>
              <a:pathLst>
                <a:path extrusionOk="0" h="156591" w="14780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7" name="Google Shape;2807;p55"/>
            <p:cNvSpPr/>
            <p:nvPr/>
          </p:nvSpPr>
          <p:spPr>
            <a:xfrm>
              <a:off x="4901720" y="2721292"/>
              <a:ext cx="147498" cy="85344"/>
            </a:xfrm>
            <a:custGeom>
              <a:rect b="b" l="l" r="r" t="t"/>
              <a:pathLst>
                <a:path extrusionOk="0" h="85344" w="147498">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8" name="Google Shape;2808;p55"/>
            <p:cNvSpPr/>
            <p:nvPr/>
          </p:nvSpPr>
          <p:spPr>
            <a:xfrm>
              <a:off x="4913314" y="2732891"/>
              <a:ext cx="124214" cy="61955"/>
            </a:xfrm>
            <a:custGeom>
              <a:rect b="b" l="l" r="r" t="t"/>
              <a:pathLst>
                <a:path extrusionOk="0" h="61955" w="124214">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9" name="Google Shape;2809;p55"/>
            <p:cNvSpPr/>
            <p:nvPr/>
          </p:nvSpPr>
          <p:spPr>
            <a:xfrm>
              <a:off x="4922818" y="2733153"/>
              <a:ext cx="114710" cy="61622"/>
            </a:xfrm>
            <a:custGeom>
              <a:rect b="b" l="l" r="r" t="t"/>
              <a:pathLst>
                <a:path extrusionOk="0" h="61622" w="11471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0" name="Google Shape;2810;p55"/>
            <p:cNvSpPr/>
            <p:nvPr/>
          </p:nvSpPr>
          <p:spPr>
            <a:xfrm>
              <a:off x="5015195" y="2807589"/>
              <a:ext cx="42215" cy="98678"/>
            </a:xfrm>
            <a:custGeom>
              <a:rect b="b" l="l" r="r" t="t"/>
              <a:pathLst>
                <a:path extrusionOk="0" h="98678" w="42215">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1" name="Google Shape;2811;p55"/>
            <p:cNvSpPr/>
            <p:nvPr/>
          </p:nvSpPr>
          <p:spPr>
            <a:xfrm>
              <a:off x="5015195" y="2812256"/>
              <a:ext cx="34783" cy="94465"/>
            </a:xfrm>
            <a:custGeom>
              <a:rect b="b" l="l" r="r" t="t"/>
              <a:pathLst>
                <a:path extrusionOk="0" h="94465" w="34783">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2" name="Google Shape;2812;p55"/>
            <p:cNvSpPr/>
            <p:nvPr/>
          </p:nvSpPr>
          <p:spPr>
            <a:xfrm>
              <a:off x="3439562" y="299475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3" name="Google Shape;2813;p55"/>
            <p:cNvSpPr/>
            <p:nvPr/>
          </p:nvSpPr>
          <p:spPr>
            <a:xfrm>
              <a:off x="3446488" y="2917507"/>
              <a:ext cx="147795" cy="156591"/>
            </a:xfrm>
            <a:custGeom>
              <a:rect b="b" l="l" r="r" t="t"/>
              <a:pathLst>
                <a:path extrusionOk="0" h="156591" w="147795">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4" name="Google Shape;2814;p55"/>
            <p:cNvSpPr/>
            <p:nvPr/>
          </p:nvSpPr>
          <p:spPr>
            <a:xfrm>
              <a:off x="3446785" y="287483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5" name="Google Shape;2815;p55"/>
            <p:cNvSpPr/>
            <p:nvPr/>
          </p:nvSpPr>
          <p:spPr>
            <a:xfrm>
              <a:off x="3458475" y="2886430"/>
              <a:ext cx="124119" cy="61959"/>
            </a:xfrm>
            <a:custGeom>
              <a:rect b="b" l="l" r="r" t="t"/>
              <a:pathLst>
                <a:path extrusionOk="0" h="61959" w="124119">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6" name="Google Shape;2816;p55"/>
            <p:cNvSpPr/>
            <p:nvPr/>
          </p:nvSpPr>
          <p:spPr>
            <a:xfrm>
              <a:off x="3467883" y="2886601"/>
              <a:ext cx="114710" cy="61717"/>
            </a:xfrm>
            <a:custGeom>
              <a:rect b="b" l="l" r="r" t="t"/>
              <a:pathLst>
                <a:path extrusionOk="0" h="61717" w="11471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7" name="Google Shape;2817;p55"/>
            <p:cNvSpPr/>
            <p:nvPr/>
          </p:nvSpPr>
          <p:spPr>
            <a:xfrm>
              <a:off x="3559880" y="2961132"/>
              <a:ext cx="42223" cy="98678"/>
            </a:xfrm>
            <a:custGeom>
              <a:rect b="b" l="l" r="r" t="t"/>
              <a:pathLst>
                <a:path extrusionOk="0" h="98678" w="42223">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8" name="Google Shape;2818;p55"/>
            <p:cNvSpPr/>
            <p:nvPr/>
          </p:nvSpPr>
          <p:spPr>
            <a:xfrm>
              <a:off x="3560165" y="2965989"/>
              <a:ext cx="34688" cy="94398"/>
            </a:xfrm>
            <a:custGeom>
              <a:rect b="b" l="l" r="r" t="t"/>
              <a:pathLst>
                <a:path extrusionOk="0" h="94398" w="34688">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9" name="Google Shape;2819;p55"/>
            <p:cNvSpPr/>
            <p:nvPr/>
          </p:nvSpPr>
          <p:spPr>
            <a:xfrm>
              <a:off x="5618400" y="4515040"/>
              <a:ext cx="756691" cy="437959"/>
            </a:xfrm>
            <a:custGeom>
              <a:rect b="b" l="l" r="r" t="t"/>
              <a:pathLst>
                <a:path extrusionOk="0" h="437959" w="756691">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0" name="Google Shape;2820;p55"/>
            <p:cNvSpPr/>
            <p:nvPr/>
          </p:nvSpPr>
          <p:spPr>
            <a:xfrm>
              <a:off x="6158405" y="3069812"/>
              <a:ext cx="186021" cy="406050"/>
            </a:xfrm>
            <a:custGeom>
              <a:rect b="b" l="l" r="r" t="t"/>
              <a:pathLst>
                <a:path extrusionOk="0" h="406050" w="186021">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1" name="Google Shape;2821;p55"/>
            <p:cNvSpPr/>
            <p:nvPr/>
          </p:nvSpPr>
          <p:spPr>
            <a:xfrm>
              <a:off x="6184541" y="2902850"/>
              <a:ext cx="133813" cy="257894"/>
            </a:xfrm>
            <a:custGeom>
              <a:rect b="b" l="l" r="r" t="t"/>
              <a:pathLst>
                <a:path extrusionOk="0" h="257894" w="133813">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2" name="Google Shape;2822;p55"/>
            <p:cNvSpPr/>
            <p:nvPr/>
          </p:nvSpPr>
          <p:spPr>
            <a:xfrm>
              <a:off x="5735029" y="4688404"/>
              <a:ext cx="288490" cy="162715"/>
            </a:xfrm>
            <a:custGeom>
              <a:rect b="b" l="l" r="r" t="t"/>
              <a:pathLst>
                <a:path extrusionOk="0" h="162715" w="28849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3" name="Google Shape;2823;p55"/>
            <p:cNvSpPr/>
            <p:nvPr/>
          </p:nvSpPr>
          <p:spPr>
            <a:xfrm>
              <a:off x="5735111" y="4715446"/>
              <a:ext cx="283683" cy="135768"/>
            </a:xfrm>
            <a:custGeom>
              <a:rect b="b" l="l" r="r" t="t"/>
              <a:pathLst>
                <a:path extrusionOk="0" h="135768" w="283683">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4" name="Google Shape;2824;p55"/>
            <p:cNvSpPr/>
            <p:nvPr/>
          </p:nvSpPr>
          <p:spPr>
            <a:xfrm>
              <a:off x="5946488" y="4593442"/>
              <a:ext cx="288134" cy="162731"/>
            </a:xfrm>
            <a:custGeom>
              <a:rect b="b" l="l" r="r" t="t"/>
              <a:pathLst>
                <a:path extrusionOk="0" h="162731" w="288134">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5" name="Google Shape;2825;p55"/>
            <p:cNvSpPr/>
            <p:nvPr/>
          </p:nvSpPr>
          <p:spPr>
            <a:xfrm>
              <a:off x="5946095" y="4620482"/>
              <a:ext cx="283683" cy="135691"/>
            </a:xfrm>
            <a:custGeom>
              <a:rect b="b" l="l" r="r" t="t"/>
              <a:pathLst>
                <a:path extrusionOk="0" h="135691" w="283683">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6" name="Google Shape;2826;p55"/>
            <p:cNvSpPr/>
            <p:nvPr/>
          </p:nvSpPr>
          <p:spPr>
            <a:xfrm>
              <a:off x="5812467" y="3540156"/>
              <a:ext cx="422006" cy="1193603"/>
            </a:xfrm>
            <a:custGeom>
              <a:rect b="b" l="l" r="r" t="t"/>
              <a:pathLst>
                <a:path extrusionOk="0" h="1193603" w="422006">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7" name="Google Shape;2827;p55"/>
            <p:cNvSpPr/>
            <p:nvPr/>
          </p:nvSpPr>
          <p:spPr>
            <a:xfrm>
              <a:off x="5874419" y="2560474"/>
              <a:ext cx="305952" cy="491697"/>
            </a:xfrm>
            <a:custGeom>
              <a:rect b="b" l="l" r="r" t="t"/>
              <a:pathLst>
                <a:path extrusionOk="0" h="491697" w="305952">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8" name="Google Shape;2828;p55"/>
            <p:cNvSpPr/>
            <p:nvPr/>
          </p:nvSpPr>
          <p:spPr>
            <a:xfrm>
              <a:off x="5809360" y="2908700"/>
              <a:ext cx="471048" cy="781597"/>
            </a:xfrm>
            <a:custGeom>
              <a:rect b="b" l="l" r="r" t="t"/>
              <a:pathLst>
                <a:path extrusionOk="0" h="781597" w="471048">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9" name="Google Shape;2829;p55"/>
            <p:cNvSpPr/>
            <p:nvPr/>
          </p:nvSpPr>
          <p:spPr>
            <a:xfrm>
              <a:off x="5348856" y="3006224"/>
              <a:ext cx="597933" cy="466333"/>
            </a:xfrm>
            <a:custGeom>
              <a:rect b="b" l="l" r="r" t="t"/>
              <a:pathLst>
                <a:path extrusionOk="0" h="466333" w="597933">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0" name="Google Shape;2830;p55"/>
            <p:cNvSpPr/>
            <p:nvPr/>
          </p:nvSpPr>
          <p:spPr>
            <a:xfrm>
              <a:off x="5786047" y="2996305"/>
              <a:ext cx="182011" cy="266828"/>
            </a:xfrm>
            <a:custGeom>
              <a:rect b="b" l="l" r="r" t="t"/>
              <a:pathLst>
                <a:path extrusionOk="0" h="266828" w="182011">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1" name="Google Shape;2831;p55"/>
            <p:cNvSpPr/>
            <p:nvPr/>
          </p:nvSpPr>
          <p:spPr>
            <a:xfrm>
              <a:off x="5873666" y="2538911"/>
              <a:ext cx="296973" cy="328330"/>
            </a:xfrm>
            <a:custGeom>
              <a:rect b="b" l="l" r="r" t="t"/>
              <a:pathLst>
                <a:path extrusionOk="0" h="328330" w="296973">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2" name="Google Shape;2832;p55"/>
            <p:cNvSpPr/>
            <p:nvPr/>
          </p:nvSpPr>
          <p:spPr>
            <a:xfrm>
              <a:off x="4255557" y="1955958"/>
              <a:ext cx="334153" cy="334898"/>
            </a:xfrm>
            <a:custGeom>
              <a:rect b="b" l="l" r="r" t="t"/>
              <a:pathLst>
                <a:path extrusionOk="0" h="334898" w="334153">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3" name="Google Shape;2833;p55"/>
            <p:cNvSpPr/>
            <p:nvPr/>
          </p:nvSpPr>
          <p:spPr>
            <a:xfrm>
              <a:off x="4197204" y="1948719"/>
              <a:ext cx="450859" cy="225075"/>
            </a:xfrm>
            <a:custGeom>
              <a:rect b="b" l="l" r="r" t="t"/>
              <a:pathLst>
                <a:path extrusionOk="0" h="225075" w="450859">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4" name="Google Shape;2834;p55"/>
            <p:cNvSpPr/>
            <p:nvPr/>
          </p:nvSpPr>
          <p:spPr>
            <a:xfrm>
              <a:off x="4129822" y="1856041"/>
              <a:ext cx="585718" cy="291750"/>
            </a:xfrm>
            <a:custGeom>
              <a:rect b="b" l="l" r="r" t="t"/>
              <a:pathLst>
                <a:path extrusionOk="0" h="291750" w="585718">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5" name="Google Shape;2835;p55"/>
            <p:cNvSpPr/>
            <p:nvPr/>
          </p:nvSpPr>
          <p:spPr>
            <a:xfrm>
              <a:off x="4129822" y="1818703"/>
              <a:ext cx="585718" cy="291750"/>
            </a:xfrm>
            <a:custGeom>
              <a:rect b="b" l="l" r="r" t="t"/>
              <a:pathLst>
                <a:path extrusionOk="0" h="291750" w="585718">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6" name="Google Shape;2836;p55"/>
            <p:cNvSpPr/>
            <p:nvPr/>
          </p:nvSpPr>
          <p:spPr>
            <a:xfrm>
              <a:off x="4066052" y="1720024"/>
              <a:ext cx="713163" cy="355663"/>
            </a:xfrm>
            <a:custGeom>
              <a:rect b="b" l="l" r="r" t="t"/>
              <a:pathLst>
                <a:path extrusionOk="0" h="355663" w="713163">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7" name="Google Shape;2837;p55"/>
            <p:cNvSpPr/>
            <p:nvPr/>
          </p:nvSpPr>
          <p:spPr>
            <a:xfrm>
              <a:off x="4066052" y="1674590"/>
              <a:ext cx="713163" cy="355568"/>
            </a:xfrm>
            <a:custGeom>
              <a:rect b="b" l="l" r="r" t="t"/>
              <a:pathLst>
                <a:path extrusionOk="0" h="355568" w="713163">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8" name="Google Shape;2838;p55"/>
            <p:cNvSpPr/>
            <p:nvPr/>
          </p:nvSpPr>
          <p:spPr>
            <a:xfrm>
              <a:off x="4013211" y="1574958"/>
              <a:ext cx="818751" cy="408241"/>
            </a:xfrm>
            <a:custGeom>
              <a:rect b="b" l="l" r="r" t="t"/>
              <a:pathLst>
                <a:path extrusionOk="0" h="408241" w="818751">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9" name="Google Shape;2839;p55"/>
            <p:cNvSpPr/>
            <p:nvPr/>
          </p:nvSpPr>
          <p:spPr>
            <a:xfrm>
              <a:off x="4013211" y="1522666"/>
              <a:ext cx="818751" cy="408336"/>
            </a:xfrm>
            <a:custGeom>
              <a:rect b="b" l="l" r="r" t="t"/>
              <a:pathLst>
                <a:path extrusionOk="0" h="408336" w="818751">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0" name="Google Shape;2840;p55"/>
            <p:cNvSpPr/>
            <p:nvPr/>
          </p:nvSpPr>
          <p:spPr>
            <a:xfrm>
              <a:off x="3962270" y="1359312"/>
              <a:ext cx="920726" cy="532828"/>
            </a:xfrm>
            <a:custGeom>
              <a:rect b="b" l="l" r="r" t="t"/>
              <a:pathLst>
                <a:path extrusionOk="0" h="532828" w="920726">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1" name="Google Shape;2841;p55"/>
            <p:cNvSpPr/>
            <p:nvPr/>
          </p:nvSpPr>
          <p:spPr>
            <a:xfrm>
              <a:off x="4264396"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2" name="Google Shape;2842;p55"/>
            <p:cNvSpPr/>
            <p:nvPr/>
          </p:nvSpPr>
          <p:spPr>
            <a:xfrm>
              <a:off x="4543522"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3" name="Google Shape;2843;p55"/>
            <p:cNvSpPr/>
            <p:nvPr/>
          </p:nvSpPr>
          <p:spPr>
            <a:xfrm>
              <a:off x="4264396" y="901827"/>
              <a:ext cx="319897" cy="108775"/>
            </a:xfrm>
            <a:custGeom>
              <a:rect b="b" l="l" r="r" t="t"/>
              <a:pathLst>
                <a:path extrusionOk="0" h="108775" w="319897">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4" name="Google Shape;2844;p55"/>
            <p:cNvSpPr/>
            <p:nvPr/>
          </p:nvSpPr>
          <p:spPr>
            <a:xfrm>
              <a:off x="3749667" y="190500"/>
              <a:ext cx="1343462" cy="1451800"/>
            </a:xfrm>
            <a:custGeom>
              <a:rect b="b" l="l" r="r" t="t"/>
              <a:pathLst>
                <a:path extrusionOk="0" h="1451800" w="1343462">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45" name="Google Shape;2845;p55"/>
            <p:cNvGrpSpPr/>
            <p:nvPr/>
          </p:nvGrpSpPr>
          <p:grpSpPr>
            <a:xfrm>
              <a:off x="3923682" y="3244965"/>
              <a:ext cx="195764" cy="131404"/>
              <a:chOff x="5733332" y="4102215"/>
              <a:chExt cx="195764" cy="131404"/>
            </a:xfrm>
          </p:grpSpPr>
          <p:sp>
            <p:nvSpPr>
              <p:cNvPr id="2846" name="Google Shape;2846;p55"/>
              <p:cNvSpPr/>
              <p:nvPr/>
            </p:nvSpPr>
            <p:spPr>
              <a:xfrm>
                <a:off x="5734887" y="4131087"/>
                <a:ext cx="177232" cy="100744"/>
              </a:xfrm>
              <a:custGeom>
                <a:rect b="b" l="l" r="r" t="t"/>
                <a:pathLst>
                  <a:path extrusionOk="0" h="100744" w="177232">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7" name="Google Shape;2847;p55"/>
              <p:cNvSpPr/>
              <p:nvPr/>
            </p:nvSpPr>
            <p:spPr>
              <a:xfrm>
                <a:off x="5750846" y="4118425"/>
                <a:ext cx="155883" cy="109857"/>
              </a:xfrm>
              <a:custGeom>
                <a:rect b="b" l="l" r="r" t="t"/>
                <a:pathLst>
                  <a:path extrusionOk="0" h="109857" w="155883">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8" name="Google Shape;2848;p55"/>
              <p:cNvSpPr/>
              <p:nvPr/>
            </p:nvSpPr>
            <p:spPr>
              <a:xfrm>
                <a:off x="5733332" y="4130673"/>
                <a:ext cx="192169" cy="73375"/>
              </a:xfrm>
              <a:custGeom>
                <a:rect b="b" l="l" r="r" t="t"/>
                <a:pathLst>
                  <a:path extrusionOk="0" h="73375" w="192169">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9" name="Google Shape;2849;p55"/>
              <p:cNvSpPr/>
              <p:nvPr/>
            </p:nvSpPr>
            <p:spPr>
              <a:xfrm>
                <a:off x="5757380" y="4106036"/>
                <a:ext cx="156130" cy="127583"/>
              </a:xfrm>
              <a:custGeom>
                <a:rect b="b" l="l" r="r" t="t"/>
                <a:pathLst>
                  <a:path extrusionOk="0" h="127583" w="15613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0" name="Google Shape;2850;p55"/>
              <p:cNvSpPr/>
              <p:nvPr/>
            </p:nvSpPr>
            <p:spPr>
              <a:xfrm>
                <a:off x="5834686" y="4162247"/>
                <a:ext cx="73778" cy="62054"/>
              </a:xfrm>
              <a:custGeom>
                <a:rect b="b" l="l" r="r" t="t"/>
                <a:pathLst>
                  <a:path extrusionOk="0" h="62054" w="73778">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1" name="Google Shape;2851;p55"/>
              <p:cNvSpPr/>
              <p:nvPr/>
            </p:nvSpPr>
            <p:spPr>
              <a:xfrm>
                <a:off x="5745586" y="4102215"/>
                <a:ext cx="183510" cy="128783"/>
              </a:xfrm>
              <a:custGeom>
                <a:rect b="b" l="l" r="r" t="t"/>
                <a:pathLst>
                  <a:path extrusionOk="0" h="128783" w="18351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2" name="Google Shape;2852;p55"/>
              <p:cNvSpPr/>
              <p:nvPr/>
            </p:nvSpPr>
            <p:spPr>
              <a:xfrm>
                <a:off x="5752081" y="4128325"/>
                <a:ext cx="64221" cy="49275"/>
              </a:xfrm>
              <a:custGeom>
                <a:rect b="b" l="l" r="r" t="t"/>
                <a:pathLst>
                  <a:path extrusionOk="0" h="49275" w="64221">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3" name="Google Shape;2853;p55"/>
              <p:cNvSpPr/>
              <p:nvPr/>
            </p:nvSpPr>
            <p:spPr>
              <a:xfrm>
                <a:off x="5833480" y="4174426"/>
                <a:ext cx="68642" cy="51616"/>
              </a:xfrm>
              <a:custGeom>
                <a:rect b="b" l="l" r="r" t="t"/>
                <a:pathLst>
                  <a:path extrusionOk="0" h="51616" w="68642">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4" name="Google Shape;2854;p55"/>
              <p:cNvSpPr/>
              <p:nvPr/>
            </p:nvSpPr>
            <p:spPr>
              <a:xfrm>
                <a:off x="5752373" y="4115091"/>
                <a:ext cx="68187" cy="61619"/>
              </a:xfrm>
              <a:custGeom>
                <a:rect b="b" l="l" r="r" t="t"/>
                <a:pathLst>
                  <a:path extrusionOk="0" h="61619" w="68187">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55" name="Google Shape;2855;p55"/>
            <p:cNvGrpSpPr/>
            <p:nvPr/>
          </p:nvGrpSpPr>
          <p:grpSpPr>
            <a:xfrm flipH="1">
              <a:off x="3829267" y="2465054"/>
              <a:ext cx="683694" cy="518573"/>
              <a:chOff x="6621095" y="1452181"/>
              <a:chExt cx="330894" cy="250785"/>
            </a:xfrm>
          </p:grpSpPr>
          <p:sp>
            <p:nvSpPr>
              <p:cNvPr id="2856" name="Google Shape;2856;p5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7" name="Google Shape;2857;p5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8" name="Google Shape;2858;p5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9" name="Google Shape;2859;p5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0" name="Google Shape;2860;p5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61" name="Google Shape;2861;p55"/>
            <p:cNvSpPr/>
            <p:nvPr/>
          </p:nvSpPr>
          <p:spPr>
            <a:xfrm rot="-1803147">
              <a:off x="6082659" y="320502"/>
              <a:ext cx="40427" cy="70097"/>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2" name="Google Shape;2862;p55"/>
            <p:cNvSpPr/>
            <p:nvPr/>
          </p:nvSpPr>
          <p:spPr>
            <a:xfrm>
              <a:off x="5777153" y="2115925"/>
              <a:ext cx="669353" cy="387341"/>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3" name="Google Shape;2863;p55"/>
            <p:cNvSpPr/>
            <p:nvPr/>
          </p:nvSpPr>
          <p:spPr>
            <a:xfrm>
              <a:off x="5964040" y="276791"/>
              <a:ext cx="375852" cy="551229"/>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4" name="Google Shape;2864;p55"/>
            <p:cNvSpPr/>
            <p:nvPr/>
          </p:nvSpPr>
          <p:spPr>
            <a:xfrm>
              <a:off x="5952425" y="673402"/>
              <a:ext cx="70057" cy="407712"/>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5" name="Google Shape;2865;p55"/>
            <p:cNvSpPr/>
            <p:nvPr/>
          </p:nvSpPr>
          <p:spPr>
            <a:xfrm>
              <a:off x="5992903" y="271657"/>
              <a:ext cx="179035" cy="222681"/>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6" name="Google Shape;2866;p55"/>
            <p:cNvSpPr/>
            <p:nvPr/>
          </p:nvSpPr>
          <p:spPr>
            <a:xfrm>
              <a:off x="6027515" y="513497"/>
              <a:ext cx="222025" cy="248990"/>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7" name="Google Shape;2867;p55"/>
            <p:cNvSpPr/>
            <p:nvPr/>
          </p:nvSpPr>
          <p:spPr>
            <a:xfrm>
              <a:off x="5963282" y="594790"/>
              <a:ext cx="323371" cy="372912"/>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8" name="Google Shape;2868;p55"/>
            <p:cNvSpPr/>
            <p:nvPr/>
          </p:nvSpPr>
          <p:spPr>
            <a:xfrm>
              <a:off x="6020709" y="289521"/>
              <a:ext cx="238064" cy="294179"/>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9" name="Google Shape;2869;p55"/>
            <p:cNvSpPr/>
            <p:nvPr/>
          </p:nvSpPr>
          <p:spPr>
            <a:xfrm>
              <a:off x="6029967" y="288305"/>
              <a:ext cx="239492" cy="225171"/>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0" name="Google Shape;2870;p55"/>
            <p:cNvSpPr/>
            <p:nvPr/>
          </p:nvSpPr>
          <p:spPr>
            <a:xfrm>
              <a:off x="6069645" y="2237688"/>
              <a:ext cx="188076" cy="143860"/>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1" name="Google Shape;2871;p55"/>
            <p:cNvSpPr/>
            <p:nvPr/>
          </p:nvSpPr>
          <p:spPr>
            <a:xfrm>
              <a:off x="6070415" y="2283614"/>
              <a:ext cx="187263" cy="97891"/>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2" name="Google Shape;2872;p55"/>
            <p:cNvSpPr/>
            <p:nvPr/>
          </p:nvSpPr>
          <p:spPr>
            <a:xfrm>
              <a:off x="5927157" y="2205996"/>
              <a:ext cx="172547" cy="133696"/>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3" name="Google Shape;2873;p55"/>
            <p:cNvSpPr/>
            <p:nvPr/>
          </p:nvSpPr>
          <p:spPr>
            <a:xfrm>
              <a:off x="5927737" y="2249998"/>
              <a:ext cx="171800" cy="89748"/>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4" name="Google Shape;2874;p55"/>
            <p:cNvSpPr/>
            <p:nvPr/>
          </p:nvSpPr>
          <p:spPr>
            <a:xfrm>
              <a:off x="5955035" y="963103"/>
              <a:ext cx="368082" cy="128814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5" name="Google Shape;2875;p55"/>
            <p:cNvSpPr/>
            <p:nvPr/>
          </p:nvSpPr>
          <p:spPr>
            <a:xfrm>
              <a:off x="5939457" y="937334"/>
              <a:ext cx="391797" cy="856741"/>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6" name="Google Shape;2876;p55"/>
            <p:cNvSpPr/>
            <p:nvPr/>
          </p:nvSpPr>
          <p:spPr>
            <a:xfrm>
              <a:off x="5733626" y="681017"/>
              <a:ext cx="564393" cy="49234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7" name="Google Shape;2877;p55"/>
            <p:cNvSpPr/>
            <p:nvPr/>
          </p:nvSpPr>
          <p:spPr>
            <a:xfrm>
              <a:off x="6171801" y="649512"/>
              <a:ext cx="135912" cy="159574"/>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8" name="Google Shape;2878;p55"/>
            <p:cNvSpPr/>
            <p:nvPr/>
          </p:nvSpPr>
          <p:spPr>
            <a:xfrm>
              <a:off x="5953447" y="594810"/>
              <a:ext cx="109819" cy="11544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5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84" name="Google Shape;2884;p56"/>
          <p:cNvSpPr txBox="1"/>
          <p:nvPr>
            <p:ph idx="4294967295" type="ctrTitle"/>
          </p:nvPr>
        </p:nvSpPr>
        <p:spPr>
          <a:xfrm>
            <a:off x="685800" y="1202438"/>
            <a:ext cx="4343700" cy="8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THANKS</a:t>
            </a:r>
            <a:r>
              <a:rPr lang="en" sz="7200"/>
              <a:t>!</a:t>
            </a:r>
            <a:endParaRPr sz="7200"/>
          </a:p>
        </p:txBody>
      </p:sp>
      <p:sp>
        <p:nvSpPr>
          <p:cNvPr id="2885" name="Google Shape;2885;p56"/>
          <p:cNvSpPr txBox="1"/>
          <p:nvPr>
            <p:ph idx="4294967295" type="subTitle"/>
          </p:nvPr>
        </p:nvSpPr>
        <p:spPr>
          <a:xfrm>
            <a:off x="685800" y="2021059"/>
            <a:ext cx="4343700" cy="1920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600">
                <a:solidFill>
                  <a:schemeClr val="accent1"/>
                </a:solidFill>
                <a:latin typeface="Barlow"/>
                <a:ea typeface="Barlow"/>
                <a:cs typeface="Barlow"/>
                <a:sym typeface="Barlow"/>
              </a:rPr>
              <a:t>Any questions?</a:t>
            </a:r>
            <a:endParaRPr b="1" sz="3600">
              <a:solidFill>
                <a:schemeClr val="accent1"/>
              </a:solidFill>
              <a:latin typeface="Barlow"/>
              <a:ea typeface="Barlow"/>
              <a:cs typeface="Barlow"/>
              <a:sym typeface="Barlow"/>
            </a:endParaRPr>
          </a:p>
          <a:p>
            <a:pPr indent="0" lvl="0" marL="0" rtl="0" algn="l">
              <a:spcBef>
                <a:spcPts val="600"/>
              </a:spcBef>
              <a:spcAft>
                <a:spcPts val="0"/>
              </a:spcAft>
              <a:buNone/>
            </a:pPr>
            <a:r>
              <a:t/>
            </a:r>
            <a:endParaRPr/>
          </a:p>
        </p:txBody>
      </p:sp>
      <p:grpSp>
        <p:nvGrpSpPr>
          <p:cNvPr id="2886" name="Google Shape;2886;p56"/>
          <p:cNvGrpSpPr/>
          <p:nvPr/>
        </p:nvGrpSpPr>
        <p:grpSpPr>
          <a:xfrm>
            <a:off x="4801516" y="755869"/>
            <a:ext cx="3921975" cy="3631751"/>
            <a:chOff x="2473900" y="225896"/>
            <a:chExt cx="3899746" cy="4762328"/>
          </a:xfrm>
        </p:grpSpPr>
        <p:sp>
          <p:nvSpPr>
            <p:cNvPr id="2887" name="Google Shape;2887;p56"/>
            <p:cNvSpPr/>
            <p:nvPr/>
          </p:nvSpPr>
          <p:spPr>
            <a:xfrm>
              <a:off x="3961606" y="3558431"/>
              <a:ext cx="1029717" cy="605511"/>
            </a:xfrm>
            <a:custGeom>
              <a:rect b="b" l="l" r="r" t="t"/>
              <a:pathLst>
                <a:path extrusionOk="0" h="605511" w="1029717">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8" name="Google Shape;2888;p56"/>
            <p:cNvSpPr/>
            <p:nvPr/>
          </p:nvSpPr>
          <p:spPr>
            <a:xfrm>
              <a:off x="4042969" y="1357120"/>
              <a:ext cx="929840" cy="2717164"/>
            </a:xfrm>
            <a:custGeom>
              <a:rect b="b" l="l" r="r" t="t"/>
              <a:pathLst>
                <a:path extrusionOk="0" h="2717164" w="92984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9" name="Google Shape;2889;p56"/>
            <p:cNvSpPr/>
            <p:nvPr/>
          </p:nvSpPr>
          <p:spPr>
            <a:xfrm>
              <a:off x="4875432" y="3975622"/>
              <a:ext cx="56391" cy="121443"/>
            </a:xfrm>
            <a:custGeom>
              <a:rect b="b" l="l" r="r" t="t"/>
              <a:pathLst>
                <a:path extrusionOk="0" h="121443" w="56391">
                  <a:moveTo>
                    <a:pt x="0" y="121444"/>
                  </a:moveTo>
                  <a:lnTo>
                    <a:pt x="56391" y="92869"/>
                  </a:lnTo>
                  <a:lnTo>
                    <a:pt x="2282" y="0"/>
                  </a:lnTo>
                  <a:lnTo>
                    <a:pt x="0" y="12144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0" name="Google Shape;2890;p56"/>
            <p:cNvSpPr/>
            <p:nvPr/>
          </p:nvSpPr>
          <p:spPr>
            <a:xfrm>
              <a:off x="4031462" y="1362819"/>
              <a:ext cx="51922" cy="76581"/>
            </a:xfrm>
            <a:custGeom>
              <a:rect b="b" l="l" r="r" t="t"/>
              <a:pathLst>
                <a:path extrusionOk="0" h="76581" w="51922">
                  <a:moveTo>
                    <a:pt x="0" y="27242"/>
                  </a:moveTo>
                  <a:lnTo>
                    <a:pt x="51922" y="0"/>
                  </a:lnTo>
                  <a:lnTo>
                    <a:pt x="41461" y="76581"/>
                  </a:lnTo>
                  <a:lnTo>
                    <a:pt x="0" y="272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1" name="Google Shape;2891;p56"/>
            <p:cNvSpPr/>
            <p:nvPr/>
          </p:nvSpPr>
          <p:spPr>
            <a:xfrm>
              <a:off x="3997133" y="1379805"/>
              <a:ext cx="929842" cy="2717228"/>
            </a:xfrm>
            <a:custGeom>
              <a:rect b="b" l="l" r="r" t="t"/>
              <a:pathLst>
                <a:path extrusionOk="0" h="2717228" w="929842">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2" name="Google Shape;2892;p56"/>
            <p:cNvSpPr/>
            <p:nvPr/>
          </p:nvSpPr>
          <p:spPr>
            <a:xfrm>
              <a:off x="3989621" y="1384880"/>
              <a:ext cx="929745" cy="2717215"/>
            </a:xfrm>
            <a:custGeom>
              <a:rect b="b" l="l" r="r" t="t"/>
              <a:pathLst>
                <a:path extrusionOk="0" h="2717215" w="929745">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3" name="Google Shape;2893;p56"/>
            <p:cNvSpPr/>
            <p:nvPr/>
          </p:nvSpPr>
          <p:spPr>
            <a:xfrm>
              <a:off x="4041162" y="1465160"/>
              <a:ext cx="826947" cy="2523815"/>
            </a:xfrm>
            <a:custGeom>
              <a:rect b="b" l="l" r="r" t="t"/>
              <a:pathLst>
                <a:path extrusionOk="0" h="2523815" w="826947">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4" name="Google Shape;2894;p56"/>
            <p:cNvSpPr/>
            <p:nvPr/>
          </p:nvSpPr>
          <p:spPr>
            <a:xfrm rot="-1790023">
              <a:off x="4443891" y="1666407"/>
              <a:ext cx="37024" cy="64039"/>
            </a:xfrm>
            <a:custGeom>
              <a:rect b="b" l="l" r="r" t="t"/>
              <a:pathLst>
                <a:path extrusionOk="0" h="64037" w="37023">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5" name="Google Shape;2895;p56"/>
            <p:cNvSpPr/>
            <p:nvPr/>
          </p:nvSpPr>
          <p:spPr>
            <a:xfrm>
              <a:off x="4445031" y="1680263"/>
              <a:ext cx="19019" cy="24476"/>
            </a:xfrm>
            <a:custGeom>
              <a:rect b="b" l="l" r="r" t="t"/>
              <a:pathLst>
                <a:path extrusionOk="0" h="24476" w="19019">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6" name="Google Shape;2896;p56"/>
            <p:cNvSpPr/>
            <p:nvPr/>
          </p:nvSpPr>
          <p:spPr>
            <a:xfrm>
              <a:off x="4937719" y="2165784"/>
              <a:ext cx="21015" cy="115427"/>
            </a:xfrm>
            <a:custGeom>
              <a:rect b="b" l="l" r="r" t="t"/>
              <a:pathLst>
                <a:path extrusionOk="0" h="115427" w="21015">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7" name="Google Shape;2897;p56"/>
            <p:cNvSpPr/>
            <p:nvPr/>
          </p:nvSpPr>
          <p:spPr>
            <a:xfrm>
              <a:off x="4937719" y="2304659"/>
              <a:ext cx="21015" cy="115427"/>
            </a:xfrm>
            <a:custGeom>
              <a:rect b="b" l="l" r="r" t="t"/>
              <a:pathLst>
                <a:path extrusionOk="0" h="115427" w="21015">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8" name="Google Shape;2898;p56"/>
            <p:cNvSpPr/>
            <p:nvPr/>
          </p:nvSpPr>
          <p:spPr>
            <a:xfrm>
              <a:off x="4126748" y="1626823"/>
              <a:ext cx="636661" cy="579135"/>
            </a:xfrm>
            <a:custGeom>
              <a:rect b="b" l="l" r="r" t="t"/>
              <a:pathLst>
                <a:path extrusionOk="0" h="579135" w="636661">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9" name="Google Shape;2899;p56"/>
            <p:cNvSpPr/>
            <p:nvPr/>
          </p:nvSpPr>
          <p:spPr>
            <a:xfrm>
              <a:off x="4126748" y="1794587"/>
              <a:ext cx="81591" cy="147256"/>
            </a:xfrm>
            <a:custGeom>
              <a:rect b="b" l="l" r="r" t="t"/>
              <a:pathLst>
                <a:path extrusionOk="0" h="147256" w="81591">
                  <a:moveTo>
                    <a:pt x="0" y="0"/>
                  </a:moveTo>
                  <a:lnTo>
                    <a:pt x="0" y="147256"/>
                  </a:lnTo>
                  <a:lnTo>
                    <a:pt x="81592" y="103822"/>
                  </a:lnTo>
                  <a:lnTo>
                    <a:pt x="0"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0" name="Google Shape;2900;p56"/>
            <p:cNvSpPr/>
            <p:nvPr/>
          </p:nvSpPr>
          <p:spPr>
            <a:xfrm>
              <a:off x="4244285" y="1743629"/>
              <a:ext cx="435820" cy="297370"/>
            </a:xfrm>
            <a:custGeom>
              <a:rect b="b" l="l" r="r" t="t"/>
              <a:pathLst>
                <a:path extrusionOk="0" h="297370" w="435820">
                  <a:moveTo>
                    <a:pt x="435821" y="297371"/>
                  </a:moveTo>
                  <a:lnTo>
                    <a:pt x="0" y="45339"/>
                  </a:lnTo>
                  <a:lnTo>
                    <a:pt x="0" y="0"/>
                  </a:lnTo>
                  <a:lnTo>
                    <a:pt x="435821" y="252032"/>
                  </a:lnTo>
                  <a:lnTo>
                    <a:pt x="435821" y="297371"/>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1" name="Google Shape;2901;p56"/>
            <p:cNvSpPr/>
            <p:nvPr/>
          </p:nvSpPr>
          <p:spPr>
            <a:xfrm>
              <a:off x="4244285" y="1811637"/>
              <a:ext cx="215485" cy="169925"/>
            </a:xfrm>
            <a:custGeom>
              <a:rect b="b" l="l" r="r" t="t"/>
              <a:pathLst>
                <a:path extrusionOk="0" h="169925" w="215485">
                  <a:moveTo>
                    <a:pt x="215486" y="169926"/>
                  </a:moveTo>
                  <a:lnTo>
                    <a:pt x="0" y="45244"/>
                  </a:lnTo>
                  <a:lnTo>
                    <a:pt x="0" y="0"/>
                  </a:lnTo>
                  <a:lnTo>
                    <a:pt x="215486" y="124587"/>
                  </a:lnTo>
                  <a:lnTo>
                    <a:pt x="215486" y="169926"/>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2" name="Google Shape;2902;p56"/>
            <p:cNvSpPr/>
            <p:nvPr/>
          </p:nvSpPr>
          <p:spPr>
            <a:xfrm>
              <a:off x="4126748" y="2516077"/>
              <a:ext cx="479945" cy="412011"/>
            </a:xfrm>
            <a:custGeom>
              <a:rect b="b" l="l" r="r" t="t"/>
              <a:pathLst>
                <a:path extrusionOk="0" h="412011" w="479945">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3" name="Google Shape;2903;p56"/>
            <p:cNvSpPr/>
            <p:nvPr/>
          </p:nvSpPr>
          <p:spPr>
            <a:xfrm>
              <a:off x="4126748" y="2604593"/>
              <a:ext cx="81591" cy="147256"/>
            </a:xfrm>
            <a:custGeom>
              <a:rect b="b" l="l" r="r" t="t"/>
              <a:pathLst>
                <a:path extrusionOk="0" h="147256" w="81591">
                  <a:moveTo>
                    <a:pt x="0" y="0"/>
                  </a:moveTo>
                  <a:lnTo>
                    <a:pt x="0" y="147256"/>
                  </a:lnTo>
                  <a:lnTo>
                    <a:pt x="81592" y="103822"/>
                  </a:lnTo>
                  <a:lnTo>
                    <a:pt x="0"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4" name="Google Shape;2904;p56"/>
            <p:cNvSpPr/>
            <p:nvPr/>
          </p:nvSpPr>
          <p:spPr>
            <a:xfrm>
              <a:off x="4215377" y="2616119"/>
              <a:ext cx="328553" cy="235362"/>
            </a:xfrm>
            <a:custGeom>
              <a:rect b="b" l="l" r="r" t="t"/>
              <a:pathLst>
                <a:path extrusionOk="0" h="235362" w="328553">
                  <a:moveTo>
                    <a:pt x="328554" y="235363"/>
                  </a:moveTo>
                  <a:lnTo>
                    <a:pt x="0" y="45339"/>
                  </a:lnTo>
                  <a:lnTo>
                    <a:pt x="0" y="0"/>
                  </a:lnTo>
                  <a:lnTo>
                    <a:pt x="328554" y="190024"/>
                  </a:lnTo>
                  <a:lnTo>
                    <a:pt x="328554" y="235363"/>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5" name="Google Shape;2905;p56"/>
            <p:cNvSpPr/>
            <p:nvPr/>
          </p:nvSpPr>
          <p:spPr>
            <a:xfrm>
              <a:off x="4331202" y="2188583"/>
              <a:ext cx="432207" cy="461037"/>
            </a:xfrm>
            <a:custGeom>
              <a:rect b="b" l="l" r="r" t="t"/>
              <a:pathLst>
                <a:path extrusionOk="0" h="461037" w="432207">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6" name="Google Shape;2906;p56"/>
            <p:cNvSpPr/>
            <p:nvPr/>
          </p:nvSpPr>
          <p:spPr>
            <a:xfrm>
              <a:off x="4681723" y="2606403"/>
              <a:ext cx="81686" cy="147256"/>
            </a:xfrm>
            <a:custGeom>
              <a:rect b="b" l="l" r="r" t="t"/>
              <a:pathLst>
                <a:path extrusionOk="0" h="147256" w="81686">
                  <a:moveTo>
                    <a:pt x="81687" y="0"/>
                  </a:moveTo>
                  <a:lnTo>
                    <a:pt x="81687" y="147256"/>
                  </a:lnTo>
                  <a:lnTo>
                    <a:pt x="0" y="9430"/>
                  </a:lnTo>
                  <a:lnTo>
                    <a:pt x="81687"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7" name="Google Shape;2907;p56"/>
            <p:cNvSpPr/>
            <p:nvPr/>
          </p:nvSpPr>
          <p:spPr>
            <a:xfrm>
              <a:off x="4408324" y="2282172"/>
              <a:ext cx="246676" cy="187928"/>
            </a:xfrm>
            <a:custGeom>
              <a:rect b="b" l="l" r="r" t="t"/>
              <a:pathLst>
                <a:path extrusionOk="0" h="187928" w="246676">
                  <a:moveTo>
                    <a:pt x="0" y="45244"/>
                  </a:moveTo>
                  <a:lnTo>
                    <a:pt x="246677" y="187928"/>
                  </a:lnTo>
                  <a:lnTo>
                    <a:pt x="246677" y="142589"/>
                  </a:lnTo>
                  <a:lnTo>
                    <a:pt x="0" y="0"/>
                  </a:lnTo>
                  <a:lnTo>
                    <a:pt x="0" y="452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8" name="Google Shape;2908;p56"/>
            <p:cNvSpPr/>
            <p:nvPr/>
          </p:nvSpPr>
          <p:spPr>
            <a:xfrm>
              <a:off x="4408324" y="2350085"/>
              <a:ext cx="132182" cy="121824"/>
            </a:xfrm>
            <a:custGeom>
              <a:rect b="b" l="l" r="r" t="t"/>
              <a:pathLst>
                <a:path extrusionOk="0" h="121824" w="132182">
                  <a:moveTo>
                    <a:pt x="0" y="45339"/>
                  </a:moveTo>
                  <a:lnTo>
                    <a:pt x="132182" y="121825"/>
                  </a:lnTo>
                  <a:lnTo>
                    <a:pt x="132182" y="76486"/>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9" name="Google Shape;2909;p56"/>
            <p:cNvSpPr/>
            <p:nvPr/>
          </p:nvSpPr>
          <p:spPr>
            <a:xfrm>
              <a:off x="4126748" y="2914279"/>
              <a:ext cx="633238" cy="577349"/>
            </a:xfrm>
            <a:custGeom>
              <a:rect b="b" l="l" r="r" t="t"/>
              <a:pathLst>
                <a:path extrusionOk="0" h="577349" w="633238">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0" name="Google Shape;2910;p56"/>
            <p:cNvSpPr/>
            <p:nvPr/>
          </p:nvSpPr>
          <p:spPr>
            <a:xfrm>
              <a:off x="4678395" y="3448413"/>
              <a:ext cx="81591" cy="147256"/>
            </a:xfrm>
            <a:custGeom>
              <a:rect b="b" l="l" r="r" t="t"/>
              <a:pathLst>
                <a:path extrusionOk="0" h="147256" w="81591">
                  <a:moveTo>
                    <a:pt x="81591" y="0"/>
                  </a:moveTo>
                  <a:lnTo>
                    <a:pt x="81591" y="147256"/>
                  </a:lnTo>
                  <a:lnTo>
                    <a:pt x="0" y="9430"/>
                  </a:lnTo>
                  <a:lnTo>
                    <a:pt x="81591"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1" name="Google Shape;2911;p56"/>
            <p:cNvSpPr/>
            <p:nvPr/>
          </p:nvSpPr>
          <p:spPr>
            <a:xfrm>
              <a:off x="4214901" y="3014168"/>
              <a:ext cx="406436" cy="280416"/>
            </a:xfrm>
            <a:custGeom>
              <a:rect b="b" l="l" r="r" t="t"/>
              <a:pathLst>
                <a:path extrusionOk="0" h="280416" w="406436">
                  <a:moveTo>
                    <a:pt x="0" y="45339"/>
                  </a:moveTo>
                  <a:lnTo>
                    <a:pt x="406437" y="280416"/>
                  </a:lnTo>
                  <a:lnTo>
                    <a:pt x="406437" y="235077"/>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2" name="Google Shape;2912;p56"/>
            <p:cNvSpPr/>
            <p:nvPr/>
          </p:nvSpPr>
          <p:spPr>
            <a:xfrm>
              <a:off x="4214901" y="3082177"/>
              <a:ext cx="378668" cy="264318"/>
            </a:xfrm>
            <a:custGeom>
              <a:rect b="b" l="l" r="r" t="t"/>
              <a:pathLst>
                <a:path extrusionOk="0" h="264318" w="378668">
                  <a:moveTo>
                    <a:pt x="0" y="45339"/>
                  </a:moveTo>
                  <a:lnTo>
                    <a:pt x="378669" y="264319"/>
                  </a:lnTo>
                  <a:lnTo>
                    <a:pt x="378669" y="218980"/>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3" name="Google Shape;2913;p56"/>
            <p:cNvSpPr/>
            <p:nvPr/>
          </p:nvSpPr>
          <p:spPr>
            <a:xfrm>
              <a:off x="4121803" y="3338085"/>
              <a:ext cx="646456" cy="502188"/>
            </a:xfrm>
            <a:custGeom>
              <a:rect b="b" l="l" r="r" t="t"/>
              <a:pathLst>
                <a:path extrusionOk="0" h="502188" w="646456">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4" name="Google Shape;2914;p56"/>
            <p:cNvSpPr/>
            <p:nvPr/>
          </p:nvSpPr>
          <p:spPr>
            <a:xfrm>
              <a:off x="4169160" y="3393740"/>
              <a:ext cx="9794" cy="81152"/>
            </a:xfrm>
            <a:custGeom>
              <a:rect b="b" l="l" r="r" t="t"/>
              <a:pathLst>
                <a:path extrusionOk="0" h="81152" w="9794">
                  <a:moveTo>
                    <a:pt x="9795" y="81153"/>
                  </a:moveTo>
                  <a:lnTo>
                    <a:pt x="0" y="75533"/>
                  </a:lnTo>
                  <a:lnTo>
                    <a:pt x="0" y="0"/>
                  </a:lnTo>
                  <a:lnTo>
                    <a:pt x="9795" y="5620"/>
                  </a:lnTo>
                  <a:lnTo>
                    <a:pt x="9795" y="811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5" name="Google Shape;2915;p56"/>
            <p:cNvSpPr/>
            <p:nvPr/>
          </p:nvSpPr>
          <p:spPr>
            <a:xfrm>
              <a:off x="5586458" y="2808047"/>
              <a:ext cx="658819" cy="381000"/>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6" name="Google Shape;2916;p56"/>
            <p:cNvSpPr/>
            <p:nvPr/>
          </p:nvSpPr>
          <p:spPr>
            <a:xfrm>
              <a:off x="5921101" y="2949869"/>
              <a:ext cx="191092" cy="147874"/>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7" name="Google Shape;2917;p56"/>
            <p:cNvSpPr/>
            <p:nvPr/>
          </p:nvSpPr>
          <p:spPr>
            <a:xfrm>
              <a:off x="5922144" y="2998547"/>
              <a:ext cx="190145" cy="99367"/>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8" name="Google Shape;2918;p56"/>
            <p:cNvSpPr/>
            <p:nvPr/>
          </p:nvSpPr>
          <p:spPr>
            <a:xfrm>
              <a:off x="5725279" y="2875668"/>
              <a:ext cx="190969" cy="142446"/>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9" name="Google Shape;2919;p56"/>
            <p:cNvSpPr/>
            <p:nvPr/>
          </p:nvSpPr>
          <p:spPr>
            <a:xfrm>
              <a:off x="5725677" y="2921300"/>
              <a:ext cx="190145" cy="99378"/>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0" name="Google Shape;2920;p56"/>
            <p:cNvSpPr/>
            <p:nvPr/>
          </p:nvSpPr>
          <p:spPr>
            <a:xfrm>
              <a:off x="5773415" y="2020234"/>
              <a:ext cx="328490" cy="94353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1" name="Google Shape;2921;p56"/>
            <p:cNvSpPr/>
            <p:nvPr/>
          </p:nvSpPr>
          <p:spPr>
            <a:xfrm>
              <a:off x="5847677" y="1431875"/>
              <a:ext cx="210314" cy="204988"/>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2" name="Google Shape;2922;p56"/>
            <p:cNvSpPr/>
            <p:nvPr/>
          </p:nvSpPr>
          <p:spPr>
            <a:xfrm>
              <a:off x="5515422" y="1497214"/>
              <a:ext cx="317332" cy="453297"/>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3" name="Google Shape;2923;p56"/>
            <p:cNvSpPr/>
            <p:nvPr/>
          </p:nvSpPr>
          <p:spPr>
            <a:xfrm>
              <a:off x="5490085" y="1875271"/>
              <a:ext cx="151441" cy="99116"/>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4" name="Google Shape;2924;p56"/>
            <p:cNvSpPr/>
            <p:nvPr/>
          </p:nvSpPr>
          <p:spPr>
            <a:xfrm>
              <a:off x="5494480" y="1896496"/>
              <a:ext cx="98885" cy="82426"/>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5" name="Google Shape;2925;p56"/>
            <p:cNvSpPr/>
            <p:nvPr/>
          </p:nvSpPr>
          <p:spPr>
            <a:xfrm>
              <a:off x="5773193" y="1460583"/>
              <a:ext cx="342080" cy="688737"/>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6" name="Google Shape;2926;p56"/>
            <p:cNvSpPr/>
            <p:nvPr/>
          </p:nvSpPr>
          <p:spPr>
            <a:xfrm>
              <a:off x="6052262" y="1601698"/>
              <a:ext cx="132559" cy="608427"/>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7" name="Google Shape;2927;p56"/>
            <p:cNvSpPr/>
            <p:nvPr/>
          </p:nvSpPr>
          <p:spPr>
            <a:xfrm>
              <a:off x="5838983" y="1219006"/>
              <a:ext cx="226927" cy="276849"/>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8" name="Google Shape;2928;p56"/>
            <p:cNvSpPr/>
            <p:nvPr/>
          </p:nvSpPr>
          <p:spPr>
            <a:xfrm>
              <a:off x="5847630" y="1194850"/>
              <a:ext cx="239905" cy="237025"/>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9" name="Google Shape;2929;p56"/>
            <p:cNvSpPr/>
            <p:nvPr/>
          </p:nvSpPr>
          <p:spPr>
            <a:xfrm>
              <a:off x="6035307" y="1564524"/>
              <a:ext cx="148633" cy="202336"/>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0" name="Google Shape;2930;p56"/>
            <p:cNvSpPr/>
            <p:nvPr/>
          </p:nvSpPr>
          <p:spPr>
            <a:xfrm>
              <a:off x="5727199" y="1461212"/>
              <a:ext cx="120770" cy="194746"/>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1" name="Google Shape;2931;p56"/>
            <p:cNvSpPr/>
            <p:nvPr/>
          </p:nvSpPr>
          <p:spPr>
            <a:xfrm>
              <a:off x="2473900" y="4607987"/>
              <a:ext cx="657677" cy="380237"/>
            </a:xfrm>
            <a:custGeom>
              <a:rect b="b" l="l" r="r" t="t"/>
              <a:pathLst>
                <a:path extrusionOk="0" h="380237" w="657677">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2" name="Google Shape;2932;p56"/>
            <p:cNvSpPr/>
            <p:nvPr/>
          </p:nvSpPr>
          <p:spPr>
            <a:xfrm>
              <a:off x="2526860" y="3374023"/>
              <a:ext cx="157580" cy="343757"/>
            </a:xfrm>
            <a:custGeom>
              <a:rect b="b" l="l" r="r" t="t"/>
              <a:pathLst>
                <a:path extrusionOk="0" h="343757" w="15758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3" name="Google Shape;2933;p56"/>
            <p:cNvSpPr/>
            <p:nvPr/>
          </p:nvSpPr>
          <p:spPr>
            <a:xfrm>
              <a:off x="2548930" y="3232673"/>
              <a:ext cx="113353" cy="218341"/>
            </a:xfrm>
            <a:custGeom>
              <a:rect b="b" l="l" r="r" t="t"/>
              <a:pathLst>
                <a:path extrusionOk="0" h="218341" w="113353">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4" name="Google Shape;2934;p56"/>
            <p:cNvSpPr/>
            <p:nvPr/>
          </p:nvSpPr>
          <p:spPr>
            <a:xfrm>
              <a:off x="2798668" y="4744252"/>
              <a:ext cx="244333" cy="137739"/>
            </a:xfrm>
            <a:custGeom>
              <a:rect b="b" l="l" r="r" t="t"/>
              <a:pathLst>
                <a:path extrusionOk="0" h="137739" w="244333">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5" name="Google Shape;2935;p56"/>
            <p:cNvSpPr/>
            <p:nvPr/>
          </p:nvSpPr>
          <p:spPr>
            <a:xfrm>
              <a:off x="2802738" y="4767054"/>
              <a:ext cx="240222" cy="115414"/>
            </a:xfrm>
            <a:custGeom>
              <a:rect b="b" l="l" r="r" t="t"/>
              <a:pathLst>
                <a:path extrusionOk="0" h="115414" w="240222">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6" name="Google Shape;2936;p56"/>
            <p:cNvSpPr/>
            <p:nvPr/>
          </p:nvSpPr>
          <p:spPr>
            <a:xfrm>
              <a:off x="2619879" y="4663861"/>
              <a:ext cx="244438" cy="137739"/>
            </a:xfrm>
            <a:custGeom>
              <a:rect b="b" l="l" r="r" t="t"/>
              <a:pathLst>
                <a:path extrusionOk="0" h="137739" w="244438">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7" name="Google Shape;2937;p56"/>
            <p:cNvSpPr/>
            <p:nvPr/>
          </p:nvSpPr>
          <p:spPr>
            <a:xfrm>
              <a:off x="2624340" y="4686663"/>
              <a:ext cx="240317" cy="115414"/>
            </a:xfrm>
            <a:custGeom>
              <a:rect b="b" l="l" r="r" t="t"/>
              <a:pathLst>
                <a:path extrusionOk="0" h="115414" w="240317">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8" name="Google Shape;2938;p56"/>
            <p:cNvSpPr/>
            <p:nvPr/>
          </p:nvSpPr>
          <p:spPr>
            <a:xfrm>
              <a:off x="2619947" y="3772263"/>
              <a:ext cx="357956" cy="1010624"/>
            </a:xfrm>
            <a:custGeom>
              <a:rect b="b" l="l" r="r" t="t"/>
              <a:pathLst>
                <a:path extrusionOk="0" h="1010624" w="357956">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9" name="Google Shape;2939;p56"/>
            <p:cNvSpPr/>
            <p:nvPr/>
          </p:nvSpPr>
          <p:spPr>
            <a:xfrm>
              <a:off x="2665909" y="2943080"/>
              <a:ext cx="259735" cy="415919"/>
            </a:xfrm>
            <a:custGeom>
              <a:rect b="b" l="l" r="r" t="t"/>
              <a:pathLst>
                <a:path extrusionOk="0" h="415919" w="259735">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0" name="Google Shape;2940;p56"/>
            <p:cNvSpPr/>
            <p:nvPr/>
          </p:nvSpPr>
          <p:spPr>
            <a:xfrm>
              <a:off x="2581088" y="3237593"/>
              <a:ext cx="399004" cy="661684"/>
            </a:xfrm>
            <a:custGeom>
              <a:rect b="b" l="l" r="r" t="t"/>
              <a:pathLst>
                <a:path extrusionOk="0" h="661684" w="399004">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1" name="Google Shape;2941;p56"/>
            <p:cNvSpPr/>
            <p:nvPr/>
          </p:nvSpPr>
          <p:spPr>
            <a:xfrm>
              <a:off x="2863826" y="3320377"/>
              <a:ext cx="503069" cy="394810"/>
            </a:xfrm>
            <a:custGeom>
              <a:rect b="b" l="l" r="r" t="t"/>
              <a:pathLst>
                <a:path extrusionOk="0" h="394810" w="503069">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2" name="Google Shape;2942;p56"/>
            <p:cNvSpPr/>
            <p:nvPr/>
          </p:nvSpPr>
          <p:spPr>
            <a:xfrm>
              <a:off x="2845723" y="3311820"/>
              <a:ext cx="154147" cy="225876"/>
            </a:xfrm>
            <a:custGeom>
              <a:rect b="b" l="l" r="r" t="t"/>
              <a:pathLst>
                <a:path extrusionOk="0" h="225876" w="154147">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3" name="Google Shape;2943;p56"/>
            <p:cNvSpPr/>
            <p:nvPr/>
          </p:nvSpPr>
          <p:spPr>
            <a:xfrm>
              <a:off x="2673955" y="2924805"/>
              <a:ext cx="251532" cy="277898"/>
            </a:xfrm>
            <a:custGeom>
              <a:rect b="b" l="l" r="r" t="t"/>
              <a:pathLst>
                <a:path extrusionOk="0" h="277898" w="251532">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4" name="Google Shape;2944;p56"/>
            <p:cNvSpPr/>
            <p:nvPr/>
          </p:nvSpPr>
          <p:spPr>
            <a:xfrm>
              <a:off x="3214730" y="3494025"/>
              <a:ext cx="76119" cy="66973"/>
            </a:xfrm>
            <a:custGeom>
              <a:rect b="b" l="l" r="r" t="t"/>
              <a:pathLst>
                <a:path extrusionOk="0" h="66973" w="76119">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45" name="Google Shape;2945;p56"/>
            <p:cNvGrpSpPr/>
            <p:nvPr/>
          </p:nvGrpSpPr>
          <p:grpSpPr>
            <a:xfrm>
              <a:off x="3192914" y="3470000"/>
              <a:ext cx="220130" cy="132120"/>
              <a:chOff x="4865564" y="4292025"/>
              <a:chExt cx="220130" cy="132120"/>
            </a:xfrm>
          </p:grpSpPr>
          <p:sp>
            <p:nvSpPr>
              <p:cNvPr id="2946" name="Google Shape;2946;p56"/>
              <p:cNvSpPr/>
              <p:nvPr/>
            </p:nvSpPr>
            <p:spPr>
              <a:xfrm>
                <a:off x="4866015" y="4297264"/>
                <a:ext cx="219679" cy="126881"/>
              </a:xfrm>
              <a:custGeom>
                <a:rect b="b" l="l" r="r" t="t"/>
                <a:pathLst>
                  <a:path extrusionOk="0" h="126881" w="219679">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7" name="Google Shape;2947;p56"/>
              <p:cNvSpPr/>
              <p:nvPr/>
            </p:nvSpPr>
            <p:spPr>
              <a:xfrm>
                <a:off x="4865564" y="4379690"/>
                <a:ext cx="6086" cy="5238"/>
              </a:xfrm>
              <a:custGeom>
                <a:rect b="b" l="l" r="r" t="t"/>
                <a:pathLst>
                  <a:path extrusionOk="0" h="5238" w="6086">
                    <a:moveTo>
                      <a:pt x="0" y="5239"/>
                    </a:moveTo>
                    <a:lnTo>
                      <a:pt x="0" y="0"/>
                    </a:lnTo>
                    <a:lnTo>
                      <a:pt x="6086" y="2286"/>
                    </a:lnTo>
                    <a:lnTo>
                      <a:pt x="0" y="523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8" name="Google Shape;2948;p56"/>
              <p:cNvSpPr/>
              <p:nvPr/>
            </p:nvSpPr>
            <p:spPr>
              <a:xfrm>
                <a:off x="5080003" y="4331398"/>
                <a:ext cx="4849" cy="4953"/>
              </a:xfrm>
              <a:custGeom>
                <a:rect b="b" l="l" r="r" t="t"/>
                <a:pathLst>
                  <a:path extrusionOk="0" h="4953" w="4849">
                    <a:moveTo>
                      <a:pt x="4850" y="4953"/>
                    </a:moveTo>
                    <a:lnTo>
                      <a:pt x="4850" y="0"/>
                    </a:lnTo>
                    <a:lnTo>
                      <a:pt x="0" y="3048"/>
                    </a:lnTo>
                    <a:lnTo>
                      <a:pt x="4850" y="49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9" name="Google Shape;2949;p56"/>
              <p:cNvSpPr/>
              <p:nvPr/>
            </p:nvSpPr>
            <p:spPr>
              <a:xfrm>
                <a:off x="4866015" y="4293038"/>
                <a:ext cx="219203" cy="126874"/>
              </a:xfrm>
              <a:custGeom>
                <a:rect b="b" l="l" r="r" t="t"/>
                <a:pathLst>
                  <a:path extrusionOk="0" h="126874" w="219203">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0" name="Google Shape;2950;p56"/>
              <p:cNvSpPr/>
              <p:nvPr/>
            </p:nvSpPr>
            <p:spPr>
              <a:xfrm rot="-1790023">
                <a:off x="4877359" y="4403357"/>
                <a:ext cx="1145" cy="2102"/>
              </a:xfrm>
              <a:custGeom>
                <a:rect b="b" l="l" r="r" t="t"/>
                <a:pathLst>
                  <a:path extrusionOk="0" h="2102" w="1145">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1" name="Google Shape;2951;p56"/>
              <p:cNvSpPr/>
              <p:nvPr/>
            </p:nvSpPr>
            <p:spPr>
              <a:xfrm rot="-1801764">
                <a:off x="4877140" y="4391533"/>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2" name="Google Shape;2952;p56"/>
              <p:cNvSpPr/>
              <p:nvPr/>
            </p:nvSpPr>
            <p:spPr>
              <a:xfrm rot="-1801764">
                <a:off x="4879874" y="4393221"/>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3" name="Google Shape;2953;p56"/>
              <p:cNvSpPr/>
              <p:nvPr/>
            </p:nvSpPr>
            <p:spPr>
              <a:xfrm rot="-1801764">
                <a:off x="4882642" y="4394683"/>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4" name="Google Shape;2954;p56"/>
              <p:cNvSpPr/>
              <p:nvPr/>
            </p:nvSpPr>
            <p:spPr>
              <a:xfrm rot="-1801764">
                <a:off x="4905957" y="4408254"/>
                <a:ext cx="1140" cy="2093"/>
              </a:xfrm>
              <a:custGeom>
                <a:rect b="b" l="l" r="r" t="t"/>
                <a:pathLst>
                  <a:path extrusionOk="0" h="2095" w="1141">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5" name="Google Shape;2955;p56"/>
              <p:cNvSpPr/>
              <p:nvPr/>
            </p:nvSpPr>
            <p:spPr>
              <a:xfrm rot="-1801764">
                <a:off x="4908679" y="4409799"/>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6" name="Google Shape;2956;p56"/>
              <p:cNvSpPr/>
              <p:nvPr/>
            </p:nvSpPr>
            <p:spPr>
              <a:xfrm rot="-1801764">
                <a:off x="4911365" y="4411405"/>
                <a:ext cx="1140" cy="2093"/>
              </a:xfrm>
              <a:custGeom>
                <a:rect b="b" l="l" r="r" t="t"/>
                <a:pathLst>
                  <a:path extrusionOk="0" h="2095" w="1141">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7" name="Google Shape;2957;p56"/>
              <p:cNvSpPr/>
              <p:nvPr/>
            </p:nvSpPr>
            <p:spPr>
              <a:xfrm rot="-1801764">
                <a:off x="4914086" y="4412950"/>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8" name="Google Shape;2958;p56"/>
              <p:cNvSpPr/>
              <p:nvPr/>
            </p:nvSpPr>
            <p:spPr>
              <a:xfrm>
                <a:off x="4890288" y="4399104"/>
                <a:ext cx="9224" cy="6794"/>
              </a:xfrm>
              <a:custGeom>
                <a:rect b="b" l="l" r="r" t="t"/>
                <a:pathLst>
                  <a:path extrusionOk="0" h="6794" w="9224">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9" name="Google Shape;2959;p56"/>
              <p:cNvSpPr/>
              <p:nvPr/>
            </p:nvSpPr>
            <p:spPr>
              <a:xfrm>
                <a:off x="5060033" y="4346638"/>
                <a:ext cx="8558" cy="6096"/>
              </a:xfrm>
              <a:custGeom>
                <a:rect b="b" l="l" r="r" t="t"/>
                <a:pathLst>
                  <a:path extrusionOk="0" h="6096" w="8558">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0" name="Google Shape;2960;p56"/>
              <p:cNvSpPr/>
              <p:nvPr/>
            </p:nvSpPr>
            <p:spPr>
              <a:xfrm>
                <a:off x="5049382" y="4352829"/>
                <a:ext cx="8559" cy="6096"/>
              </a:xfrm>
              <a:custGeom>
                <a:rect b="b" l="l" r="r" t="t"/>
                <a:pathLst>
                  <a:path extrusionOk="0" h="6096" w="8559">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1" name="Google Shape;2961;p56"/>
              <p:cNvSpPr/>
              <p:nvPr/>
            </p:nvSpPr>
            <p:spPr>
              <a:xfrm>
                <a:off x="4866015" y="4292025"/>
                <a:ext cx="219679" cy="127142"/>
              </a:xfrm>
              <a:custGeom>
                <a:rect b="b" l="l" r="r" t="t"/>
                <a:pathLst>
                  <a:path extrusionOk="0" h="127142" w="219679">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2" name="Google Shape;2962;p56"/>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3" name="Google Shape;2963;p56"/>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4" name="Google Shape;2964;p56"/>
              <p:cNvSpPr/>
              <p:nvPr/>
            </p:nvSpPr>
            <p:spPr>
              <a:xfrm>
                <a:off x="5044723" y="4311872"/>
                <a:ext cx="5135" cy="2857"/>
              </a:xfrm>
              <a:custGeom>
                <a:rect b="b" l="l" r="r" t="t"/>
                <a:pathLst>
                  <a:path extrusionOk="0" h="2857" w="5135">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5" name="Google Shape;2965;p56"/>
              <p:cNvSpPr/>
              <p:nvPr/>
            </p:nvSpPr>
            <p:spPr>
              <a:xfrm>
                <a:off x="5046530" y="4312698"/>
                <a:ext cx="1521" cy="1221"/>
              </a:xfrm>
              <a:custGeom>
                <a:rect b="b" l="l" r="r" t="t"/>
                <a:pathLst>
                  <a:path extrusionOk="0" h="1221" w="1521">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66" name="Google Shape;2966;p56"/>
            <p:cNvSpPr/>
            <p:nvPr/>
          </p:nvSpPr>
          <p:spPr>
            <a:xfrm>
              <a:off x="3239891" y="3511325"/>
              <a:ext cx="129087" cy="107584"/>
            </a:xfrm>
            <a:custGeom>
              <a:rect b="b" l="l" r="r" t="t"/>
              <a:pathLst>
                <a:path extrusionOk="0" h="107584" w="129087">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7" name="Google Shape;2967;p56"/>
            <p:cNvSpPr/>
            <p:nvPr/>
          </p:nvSpPr>
          <p:spPr>
            <a:xfrm>
              <a:off x="2547598" y="1999349"/>
              <a:ext cx="711585" cy="787458"/>
            </a:xfrm>
            <a:custGeom>
              <a:rect b="b" l="l" r="r" t="t"/>
              <a:pathLst>
                <a:path extrusionOk="0" h="787458" w="711585">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8" name="Google Shape;2968;p56"/>
            <p:cNvSpPr/>
            <p:nvPr/>
          </p:nvSpPr>
          <p:spPr>
            <a:xfrm>
              <a:off x="2526963" y="2038199"/>
              <a:ext cx="663763" cy="751441"/>
            </a:xfrm>
            <a:custGeom>
              <a:rect b="b" l="l" r="r" t="t"/>
              <a:pathLst>
                <a:path extrusionOk="0" h="751441" w="663763">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9" name="Google Shape;2969;p56"/>
            <p:cNvSpPr/>
            <p:nvPr/>
          </p:nvSpPr>
          <p:spPr>
            <a:xfrm>
              <a:off x="5660632" y="225896"/>
              <a:ext cx="713014" cy="789165"/>
            </a:xfrm>
            <a:custGeom>
              <a:rect b="b" l="l" r="r" t="t"/>
              <a:pathLst>
                <a:path extrusionOk="0" h="789165" w="713014">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0" name="Google Shape;2970;p56"/>
            <p:cNvSpPr/>
            <p:nvPr/>
          </p:nvSpPr>
          <p:spPr>
            <a:xfrm>
              <a:off x="5639997" y="264856"/>
              <a:ext cx="665000" cy="752811"/>
            </a:xfrm>
            <a:custGeom>
              <a:rect b="b" l="l" r="r" t="t"/>
              <a:pathLst>
                <a:path extrusionOk="0" h="752811" w="66500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1" name="Google Shape;2971;p56"/>
            <p:cNvSpPr/>
            <p:nvPr/>
          </p:nvSpPr>
          <p:spPr>
            <a:xfrm rot="-1801764">
              <a:off x="5761046" y="473959"/>
              <a:ext cx="64417" cy="111724"/>
            </a:xfrm>
            <a:custGeom>
              <a:rect b="b" l="l" r="r" t="t"/>
              <a:pathLst>
                <a:path extrusionOk="0" h="111823" w="64474">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2" name="Google Shape;2972;p56"/>
            <p:cNvSpPr/>
            <p:nvPr/>
          </p:nvSpPr>
          <p:spPr>
            <a:xfrm rot="-1790023">
              <a:off x="5938028" y="569955"/>
              <a:ext cx="64698" cy="112212"/>
            </a:xfrm>
            <a:custGeom>
              <a:rect b="b" l="l" r="r" t="t"/>
              <a:pathLst>
                <a:path extrusionOk="0" h="112208" w="64696">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3" name="Google Shape;2973;p56"/>
            <p:cNvSpPr/>
            <p:nvPr/>
          </p:nvSpPr>
          <p:spPr>
            <a:xfrm rot="-1801764">
              <a:off x="6087772" y="663001"/>
              <a:ext cx="64417" cy="111724"/>
            </a:xfrm>
            <a:custGeom>
              <a:rect b="b" l="l" r="r" t="t"/>
              <a:pathLst>
                <a:path extrusionOk="0" h="111823" w="64474">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4" name="Google Shape;2974;p56"/>
            <p:cNvSpPr/>
            <p:nvPr/>
          </p:nvSpPr>
          <p:spPr>
            <a:xfrm>
              <a:off x="5152444" y="952333"/>
              <a:ext cx="216911" cy="289327"/>
            </a:xfrm>
            <a:custGeom>
              <a:rect b="b" l="l" r="r" t="t"/>
              <a:pathLst>
                <a:path extrusionOk="0" h="289327" w="216911">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5" name="Google Shape;2975;p56"/>
            <p:cNvSpPr/>
            <p:nvPr/>
          </p:nvSpPr>
          <p:spPr>
            <a:xfrm rot="-1801764">
              <a:off x="5140687" y="961623"/>
              <a:ext cx="170828" cy="296534"/>
            </a:xfrm>
            <a:custGeom>
              <a:rect b="b" l="l" r="r" t="t"/>
              <a:pathLst>
                <a:path extrusionOk="0" h="296798" w="17098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6" name="Google Shape;2976;p56"/>
            <p:cNvSpPr/>
            <p:nvPr/>
          </p:nvSpPr>
          <p:spPr>
            <a:xfrm rot="-1801764">
              <a:off x="5172664" y="1037752"/>
              <a:ext cx="24322" cy="42252"/>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7" name="Google Shape;2977;p56"/>
            <p:cNvSpPr/>
            <p:nvPr/>
          </p:nvSpPr>
          <p:spPr>
            <a:xfrm rot="-1801764">
              <a:off x="5253882" y="1084610"/>
              <a:ext cx="24322" cy="42252"/>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8" name="Google Shape;2978;p56"/>
            <p:cNvSpPr/>
            <p:nvPr/>
          </p:nvSpPr>
          <p:spPr>
            <a:xfrm>
              <a:off x="5184871" y="1123551"/>
              <a:ext cx="85015" cy="59542"/>
            </a:xfrm>
            <a:custGeom>
              <a:rect b="b" l="l" r="r" t="t"/>
              <a:pathLst>
                <a:path extrusionOk="0" h="59542" w="85015">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9" name="Google Shape;2979;p56"/>
            <p:cNvSpPr/>
            <p:nvPr/>
          </p:nvSpPr>
          <p:spPr>
            <a:xfrm>
              <a:off x="3424090" y="2990832"/>
              <a:ext cx="59149" cy="186880"/>
            </a:xfrm>
            <a:custGeom>
              <a:rect b="b" l="l" r="r" t="t"/>
              <a:pathLst>
                <a:path extrusionOk="0" h="186880" w="59149">
                  <a:moveTo>
                    <a:pt x="0" y="152591"/>
                  </a:moveTo>
                  <a:lnTo>
                    <a:pt x="59149" y="186881"/>
                  </a:lnTo>
                  <a:lnTo>
                    <a:pt x="59149" y="34195"/>
                  </a:lnTo>
                  <a:lnTo>
                    <a:pt x="0" y="0"/>
                  </a:lnTo>
                  <a:lnTo>
                    <a:pt x="0" y="152591"/>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0" name="Google Shape;2980;p56"/>
            <p:cNvSpPr/>
            <p:nvPr/>
          </p:nvSpPr>
          <p:spPr>
            <a:xfrm>
              <a:off x="3424090" y="2963209"/>
              <a:ext cx="109454" cy="62007"/>
            </a:xfrm>
            <a:custGeom>
              <a:rect b="b" l="l" r="r" t="t"/>
              <a:pathLst>
                <a:path extrusionOk="0" h="62007" w="109454">
                  <a:moveTo>
                    <a:pt x="59149" y="62008"/>
                  </a:moveTo>
                  <a:lnTo>
                    <a:pt x="0" y="27718"/>
                  </a:lnTo>
                  <a:lnTo>
                    <a:pt x="47928" y="0"/>
                  </a:lnTo>
                  <a:lnTo>
                    <a:pt x="109455" y="34480"/>
                  </a:lnTo>
                  <a:lnTo>
                    <a:pt x="59149" y="62008"/>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1" name="Google Shape;2981;p56"/>
            <p:cNvSpPr/>
            <p:nvPr/>
          </p:nvSpPr>
          <p:spPr>
            <a:xfrm>
              <a:off x="3532974" y="2965813"/>
              <a:ext cx="174947" cy="282184"/>
            </a:xfrm>
            <a:custGeom>
              <a:rect b="b" l="l" r="r" t="t"/>
              <a:pathLst>
                <a:path extrusionOk="0" h="282184" w="174947">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2" name="Google Shape;2982;p56"/>
            <p:cNvSpPr/>
            <p:nvPr/>
          </p:nvSpPr>
          <p:spPr>
            <a:xfrm>
              <a:off x="3635011" y="3202477"/>
              <a:ext cx="34899" cy="63627"/>
            </a:xfrm>
            <a:custGeom>
              <a:rect b="b" l="l" r="r" t="t"/>
              <a:pathLst>
                <a:path extrusionOk="0" h="63627" w="34899">
                  <a:moveTo>
                    <a:pt x="0" y="63627"/>
                  </a:moveTo>
                  <a:lnTo>
                    <a:pt x="34900" y="43148"/>
                  </a:lnTo>
                  <a:lnTo>
                    <a:pt x="3138" y="0"/>
                  </a:lnTo>
                  <a:lnTo>
                    <a:pt x="0" y="6362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3" name="Google Shape;2983;p56"/>
            <p:cNvSpPr/>
            <p:nvPr/>
          </p:nvSpPr>
          <p:spPr>
            <a:xfrm>
              <a:off x="3499691" y="2985265"/>
              <a:ext cx="174947" cy="281849"/>
            </a:xfrm>
            <a:custGeom>
              <a:rect b="b" l="l" r="r" t="t"/>
              <a:pathLst>
                <a:path extrusionOk="0" h="281849" w="174947">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sp>
        <p:nvSpPr>
          <p:cNvPr id="2988" name="Google Shape;2988;p57"/>
          <p:cNvSpPr txBox="1"/>
          <p:nvPr>
            <p:ph type="title"/>
          </p:nvPr>
        </p:nvSpPr>
        <p:spPr>
          <a:xfrm>
            <a:off x="457200" y="605600"/>
            <a:ext cx="5640900" cy="57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Learning More</a:t>
            </a:r>
            <a:endParaRPr/>
          </a:p>
        </p:txBody>
      </p:sp>
      <p:sp>
        <p:nvSpPr>
          <p:cNvPr id="2989" name="Google Shape;2989;p57"/>
          <p:cNvSpPr txBox="1"/>
          <p:nvPr>
            <p:ph idx="1" type="body"/>
          </p:nvPr>
        </p:nvSpPr>
        <p:spPr>
          <a:xfrm>
            <a:off x="457200" y="1175600"/>
            <a:ext cx="8433600" cy="3967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200"/>
              <a:t>Ted Talks:</a:t>
            </a:r>
            <a:endParaRPr sz="1200"/>
          </a:p>
          <a:p>
            <a:pPr indent="-304800" lvl="0" marL="457200" rtl="0" algn="l">
              <a:spcBef>
                <a:spcPts val="600"/>
              </a:spcBef>
              <a:spcAft>
                <a:spcPts val="0"/>
              </a:spcAft>
              <a:buSzPts val="1200"/>
              <a:buChar char="▸"/>
            </a:pPr>
            <a:r>
              <a:rPr lang="en" sz="1200" u="sng">
                <a:solidFill>
                  <a:schemeClr val="hlink"/>
                </a:solidFill>
                <a:hlinkClick r:id="rId3"/>
              </a:rPr>
              <a:t>https://www.ted.com/talks/jeremy_howard_the_wonderful_and_terrifying_implications_of_computers_that_can_learn</a:t>
            </a:r>
            <a:endParaRPr sz="1200"/>
          </a:p>
          <a:p>
            <a:pPr indent="-304800" lvl="0" marL="457200" rtl="0" algn="l">
              <a:spcBef>
                <a:spcPts val="0"/>
              </a:spcBef>
              <a:spcAft>
                <a:spcPts val="0"/>
              </a:spcAft>
              <a:buSzPts val="1200"/>
              <a:buChar char="▸"/>
            </a:pPr>
            <a:r>
              <a:rPr lang="en" sz="1200" u="sng">
                <a:solidFill>
                  <a:schemeClr val="hlink"/>
                </a:solidFill>
                <a:hlinkClick r:id="rId4"/>
              </a:rPr>
              <a:t>https://www.ted.com/talks/blaise_aguera_y_arcas_how_computers_are_learning_to_be_creative</a:t>
            </a:r>
            <a:endParaRPr sz="1200"/>
          </a:p>
          <a:p>
            <a:pPr indent="-304800" lvl="0" marL="457200" rtl="0" algn="l">
              <a:spcBef>
                <a:spcPts val="0"/>
              </a:spcBef>
              <a:spcAft>
                <a:spcPts val="0"/>
              </a:spcAft>
              <a:buSzPts val="1200"/>
              <a:buChar char="▸"/>
            </a:pPr>
            <a:r>
              <a:rPr lang="en" sz="1200" u="sng">
                <a:solidFill>
                  <a:schemeClr val="hlink"/>
                </a:solidFill>
                <a:hlinkClick r:id="rId5"/>
              </a:rPr>
              <a:t>https://www.ted.com/talks/anthony_goldbloom_the_jobs_we_ll_lose_to_machines_and_the_ones_we_won_t</a:t>
            </a:r>
            <a:endParaRPr sz="1200"/>
          </a:p>
          <a:p>
            <a:pPr indent="0" lvl="0" marL="0" rtl="0" algn="l">
              <a:spcBef>
                <a:spcPts val="600"/>
              </a:spcBef>
              <a:spcAft>
                <a:spcPts val="0"/>
              </a:spcAft>
              <a:buNone/>
            </a:pPr>
            <a:r>
              <a:rPr lang="en" sz="1200"/>
              <a:t>Good Resources to Start Learning</a:t>
            </a:r>
            <a:endParaRPr sz="1200"/>
          </a:p>
          <a:p>
            <a:pPr indent="-304800" lvl="0" marL="457200" rtl="0" algn="l">
              <a:spcBef>
                <a:spcPts val="600"/>
              </a:spcBef>
              <a:spcAft>
                <a:spcPts val="0"/>
              </a:spcAft>
              <a:buSzPts val="1200"/>
              <a:buChar char="▸"/>
            </a:pPr>
            <a:r>
              <a:rPr lang="en" sz="1200" u="sng">
                <a:solidFill>
                  <a:schemeClr val="hlink"/>
                </a:solidFill>
                <a:hlinkClick r:id="rId6"/>
              </a:rPr>
              <a:t>https://elitedatascience.com/learn-machine-learning#extras</a:t>
            </a:r>
            <a:endParaRPr sz="1200"/>
          </a:p>
          <a:p>
            <a:pPr indent="-304800" lvl="0" marL="457200" rtl="0" algn="l">
              <a:spcBef>
                <a:spcPts val="0"/>
              </a:spcBef>
              <a:spcAft>
                <a:spcPts val="0"/>
              </a:spcAft>
              <a:buSzPts val="1200"/>
              <a:buChar char="▸"/>
            </a:pPr>
            <a:r>
              <a:rPr lang="en" sz="1200" u="sng">
                <a:solidFill>
                  <a:schemeClr val="hlink"/>
                </a:solidFill>
                <a:hlinkClick r:id="rId7"/>
              </a:rPr>
              <a:t>https://www.coursera.org/learn/machine-learning</a:t>
            </a:r>
            <a:endParaRPr sz="1200"/>
          </a:p>
          <a:p>
            <a:pPr indent="-304800" lvl="0" marL="457200" rtl="0" algn="l">
              <a:spcBef>
                <a:spcPts val="0"/>
              </a:spcBef>
              <a:spcAft>
                <a:spcPts val="0"/>
              </a:spcAft>
              <a:buSzPts val="1200"/>
              <a:buChar char="▸"/>
            </a:pPr>
            <a:r>
              <a:rPr lang="en" sz="1200" u="sng">
                <a:solidFill>
                  <a:schemeClr val="hlink"/>
                </a:solidFill>
                <a:hlinkClick r:id="rId8"/>
              </a:rPr>
              <a:t>https://www.udemy.com/course/machinelearning/</a:t>
            </a:r>
            <a:endParaRPr sz="1200"/>
          </a:p>
          <a:p>
            <a:pPr indent="-304800" lvl="0" marL="457200" rtl="0" algn="l">
              <a:spcBef>
                <a:spcPts val="0"/>
              </a:spcBef>
              <a:spcAft>
                <a:spcPts val="0"/>
              </a:spcAft>
              <a:buSzPts val="1200"/>
              <a:buChar char="▸"/>
            </a:pPr>
            <a:r>
              <a:rPr lang="en" sz="1200" u="sng">
                <a:solidFill>
                  <a:schemeClr val="hlink"/>
                </a:solidFill>
                <a:hlinkClick r:id="rId9"/>
              </a:rPr>
              <a:t>https://www.kaggle.com/learn/machine-learning-explainability</a:t>
            </a:r>
            <a:endParaRPr sz="1200"/>
          </a:p>
          <a:p>
            <a:pPr indent="-304800" lvl="0" marL="457200" rtl="0" algn="l">
              <a:spcBef>
                <a:spcPts val="0"/>
              </a:spcBef>
              <a:spcAft>
                <a:spcPts val="0"/>
              </a:spcAft>
              <a:buSzPts val="1200"/>
              <a:buChar char="▸"/>
            </a:pPr>
            <a:r>
              <a:rPr lang="en" sz="1200" u="sng">
                <a:solidFill>
                  <a:schemeClr val="hlink"/>
                </a:solidFill>
                <a:hlinkClick r:id="rId10"/>
              </a:rPr>
              <a:t>https://towardsdatascience.com/best-resources-for-ai-machine-learning-data-science-d72625d4689d</a:t>
            </a:r>
            <a:endParaRPr sz="1200"/>
          </a:p>
          <a:p>
            <a:pPr indent="-304800" lvl="0" marL="457200" rtl="0" algn="l">
              <a:spcBef>
                <a:spcPts val="0"/>
              </a:spcBef>
              <a:spcAft>
                <a:spcPts val="0"/>
              </a:spcAft>
              <a:buSzPts val="1200"/>
              <a:buChar char="▸"/>
            </a:pPr>
            <a:r>
              <a:rPr lang="en" sz="1200" u="sng">
                <a:solidFill>
                  <a:schemeClr val="hlink"/>
                </a:solidFill>
                <a:hlinkClick r:id="rId11"/>
              </a:rPr>
              <a:t>https://developers.google.com/machine-learning/problem-framing/</a:t>
            </a:r>
            <a:endParaRPr sz="1200"/>
          </a:p>
          <a:p>
            <a:pPr indent="-304800" lvl="0" marL="457200" rtl="0" algn="l">
              <a:spcBef>
                <a:spcPts val="0"/>
              </a:spcBef>
              <a:spcAft>
                <a:spcPts val="0"/>
              </a:spcAft>
              <a:buSzPts val="1200"/>
              <a:buChar char="▸"/>
            </a:pPr>
            <a:r>
              <a:rPr lang="en" sz="1200" u="sng">
                <a:solidFill>
                  <a:schemeClr val="hlink"/>
                </a:solidFill>
                <a:hlinkClick r:id="rId12"/>
              </a:rPr>
              <a:t>https://stanford-cs221.github.io/autumn2019/</a:t>
            </a:r>
            <a:endParaRPr sz="1200"/>
          </a:p>
          <a:p>
            <a:pPr indent="-304800" lvl="0" marL="457200" rtl="0" algn="l">
              <a:spcBef>
                <a:spcPts val="0"/>
              </a:spcBef>
              <a:spcAft>
                <a:spcPts val="0"/>
              </a:spcAft>
              <a:buSzPts val="1200"/>
              <a:buChar char="▸"/>
            </a:pPr>
            <a:r>
              <a:rPr lang="en" sz="1200" u="sng">
                <a:solidFill>
                  <a:schemeClr val="hlink"/>
                </a:solidFill>
                <a:hlinkClick r:id="rId13"/>
              </a:rPr>
              <a:t>https://learn.saylor.org/course/view.php?id=96</a:t>
            </a:r>
            <a:endParaRPr sz="1200"/>
          </a:p>
          <a:p>
            <a:pPr indent="-304800" lvl="0" marL="457200" rtl="0" algn="l">
              <a:spcBef>
                <a:spcPts val="0"/>
              </a:spcBef>
              <a:spcAft>
                <a:spcPts val="0"/>
              </a:spcAft>
              <a:buSzPts val="1200"/>
              <a:buChar char="▸"/>
            </a:pPr>
            <a:r>
              <a:rPr lang="en" sz="1200" u="sng">
                <a:solidFill>
                  <a:schemeClr val="hlink"/>
                </a:solidFill>
                <a:hlinkClick r:id="rId14"/>
              </a:rPr>
              <a:t>https://www.udacity.com/course/intro-to-artificial-intelligence--cs271</a:t>
            </a:r>
            <a:endParaRPr sz="1200"/>
          </a:p>
          <a:p>
            <a:pPr indent="-304800" lvl="0" marL="457200" rtl="0" algn="l">
              <a:spcBef>
                <a:spcPts val="0"/>
              </a:spcBef>
              <a:spcAft>
                <a:spcPts val="0"/>
              </a:spcAft>
              <a:buSzPts val="1200"/>
              <a:buChar char="▸"/>
            </a:pPr>
            <a:r>
              <a:rPr lang="en" sz="1200" u="sng">
                <a:solidFill>
                  <a:schemeClr val="hlink"/>
                </a:solidFill>
                <a:hlinkClick r:id="rId15"/>
              </a:rPr>
              <a:t>http://ai.berkeley.edu/lecture_videos.html</a:t>
            </a:r>
            <a:endParaRPr sz="1200"/>
          </a:p>
          <a:p>
            <a:pPr indent="-304800" lvl="0" marL="457200" rtl="0" algn="l">
              <a:spcBef>
                <a:spcPts val="0"/>
              </a:spcBef>
              <a:spcAft>
                <a:spcPts val="0"/>
              </a:spcAft>
              <a:buSzPts val="1200"/>
              <a:buChar char="▸"/>
            </a:pPr>
            <a:r>
              <a:rPr lang="en" sz="1200" u="sng">
                <a:solidFill>
                  <a:schemeClr val="hlink"/>
                </a:solidFill>
                <a:hlinkClick r:id="rId16"/>
              </a:rPr>
              <a:t>https://www.edx.org/course/artificial-intelligence-ai</a:t>
            </a:r>
            <a:endParaRPr sz="1200"/>
          </a:p>
          <a:p>
            <a:pPr indent="-304800" lvl="0" marL="457200" rtl="0" algn="l">
              <a:spcBef>
                <a:spcPts val="0"/>
              </a:spcBef>
              <a:spcAft>
                <a:spcPts val="0"/>
              </a:spcAft>
              <a:buSzPts val="1200"/>
              <a:buChar char="▸"/>
            </a:pPr>
            <a:r>
              <a:rPr lang="en" sz="1200" u="sng">
                <a:solidFill>
                  <a:schemeClr val="hlink"/>
                </a:solidFill>
                <a:hlinkClick r:id="rId17"/>
              </a:rPr>
              <a:t>https://ocw.mit.edu/courses/electrical-engineering-and-computer-science/6-034-artificial-intelligence-fall-2010/</a:t>
            </a:r>
            <a:endParaRPr sz="1200"/>
          </a:p>
          <a:p>
            <a:pPr indent="-304800" lvl="0" marL="457200" rtl="0" algn="l">
              <a:spcBef>
                <a:spcPts val="0"/>
              </a:spcBef>
              <a:spcAft>
                <a:spcPts val="0"/>
              </a:spcAft>
              <a:buSzPts val="1200"/>
              <a:buChar char="▸"/>
            </a:pPr>
            <a:r>
              <a:rPr lang="en" sz="1200" u="sng">
                <a:solidFill>
                  <a:schemeClr val="hlink"/>
                </a:solidFill>
                <a:hlinkClick r:id="rId18"/>
              </a:rPr>
              <a:t>https://www.reddit.com/r/MachineLearning/</a:t>
            </a:r>
            <a:r>
              <a:rPr lang="en" sz="1200"/>
              <a:t> </a:t>
            </a:r>
            <a:endParaRPr sz="1200"/>
          </a:p>
        </p:txBody>
      </p:sp>
      <p:sp>
        <p:nvSpPr>
          <p:cNvPr id="2990" name="Google Shape;2990;p5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6"/>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Machine Learning?</a:t>
            </a:r>
            <a:endParaRPr/>
          </a:p>
        </p:txBody>
      </p:sp>
      <p:sp>
        <p:nvSpPr>
          <p:cNvPr id="508" name="Google Shape;508;p16"/>
          <p:cNvSpPr txBox="1"/>
          <p:nvPr>
            <p:ph idx="2" type="body"/>
          </p:nvPr>
        </p:nvSpPr>
        <p:spPr>
          <a:xfrm>
            <a:off x="4463475" y="1859350"/>
            <a:ext cx="3045000" cy="2181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t>Machine Learning</a:t>
            </a:r>
            <a:endParaRPr sz="1200"/>
          </a:p>
          <a:p>
            <a:pPr indent="0" lvl="0" marL="0" rtl="0" algn="l">
              <a:spcBef>
                <a:spcPts val="600"/>
              </a:spcBef>
              <a:spcAft>
                <a:spcPts val="0"/>
              </a:spcAft>
              <a:buNone/>
            </a:pPr>
            <a:r>
              <a:rPr lang="en" sz="1200"/>
              <a:t>In M.L. methods, we take data, provide the output we expect, code a model, and get an algorithm out of this which allows us to arrive at our expected output with up to 99% accuracy.</a:t>
            </a:r>
            <a:endParaRPr sz="1200"/>
          </a:p>
          <a:p>
            <a:pPr indent="0" lvl="0" marL="0" rtl="0" algn="l">
              <a:spcBef>
                <a:spcPts val="600"/>
              </a:spcBef>
              <a:spcAft>
                <a:spcPts val="0"/>
              </a:spcAft>
              <a:buNone/>
            </a:pPr>
            <a:r>
              <a:rPr lang="en" sz="1200"/>
              <a:t>This is good for new age tech and allowing machines to keep learning/AI.</a:t>
            </a:r>
            <a:endParaRPr sz="1200"/>
          </a:p>
          <a:p>
            <a:pPr indent="0" lvl="0" marL="0" rtl="0" algn="l">
              <a:spcBef>
                <a:spcPts val="600"/>
              </a:spcBef>
              <a:spcAft>
                <a:spcPts val="0"/>
              </a:spcAft>
              <a:buClr>
                <a:schemeClr val="dk1"/>
              </a:buClr>
              <a:buSzPts val="1100"/>
              <a:buFont typeface="Arial"/>
              <a:buNone/>
            </a:pPr>
            <a:r>
              <a:t/>
            </a:r>
            <a:endParaRPr b="1" sz="1200"/>
          </a:p>
        </p:txBody>
      </p:sp>
      <p:sp>
        <p:nvSpPr>
          <p:cNvPr id="509" name="Google Shape;509;p16"/>
          <p:cNvSpPr txBox="1"/>
          <p:nvPr>
            <p:ph idx="1" type="body"/>
          </p:nvPr>
        </p:nvSpPr>
        <p:spPr>
          <a:xfrm>
            <a:off x="457200" y="1919550"/>
            <a:ext cx="3045000" cy="21279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sz="1200"/>
              <a:t>Traditional Coding Methods</a:t>
            </a:r>
            <a:endParaRPr sz="1200"/>
          </a:p>
          <a:p>
            <a:pPr indent="0" lvl="0" marL="0" rtl="0" algn="l">
              <a:spcBef>
                <a:spcPts val="600"/>
              </a:spcBef>
              <a:spcAft>
                <a:spcPts val="0"/>
              </a:spcAft>
              <a:buClr>
                <a:schemeClr val="dk1"/>
              </a:buClr>
              <a:buSzPts val="1100"/>
              <a:buFont typeface="Arial"/>
              <a:buNone/>
            </a:pPr>
            <a:r>
              <a:rPr lang="en" sz="1200"/>
              <a:t>In traditional Coding methods, we take data, apply rules to said data, code a ton, and get answers from this.</a:t>
            </a:r>
            <a:endParaRPr sz="1200"/>
          </a:p>
          <a:p>
            <a:pPr indent="0" lvl="0" marL="0" rtl="0" algn="l">
              <a:spcBef>
                <a:spcPts val="600"/>
              </a:spcBef>
              <a:spcAft>
                <a:spcPts val="0"/>
              </a:spcAft>
              <a:buClr>
                <a:schemeClr val="dk1"/>
              </a:buClr>
              <a:buSzPts val="1100"/>
              <a:buFont typeface="Arial"/>
              <a:buNone/>
            </a:pPr>
            <a:r>
              <a:rPr lang="en" sz="1200"/>
              <a:t>This is good for many simpler instances and is the way basically everything up to early 21st century was created.</a:t>
            </a:r>
            <a:endParaRPr sz="1200"/>
          </a:p>
          <a:p>
            <a:pPr indent="0" lvl="0" marL="0" rtl="0" algn="l">
              <a:spcBef>
                <a:spcPts val="600"/>
              </a:spcBef>
              <a:spcAft>
                <a:spcPts val="0"/>
              </a:spcAft>
              <a:buClr>
                <a:schemeClr val="dk1"/>
              </a:buClr>
              <a:buSzPts val="1100"/>
              <a:buFont typeface="Arial"/>
              <a:buNone/>
            </a:pPr>
            <a:r>
              <a:t/>
            </a:r>
            <a:endParaRPr sz="1200"/>
          </a:p>
        </p:txBody>
      </p:sp>
      <p:sp>
        <p:nvSpPr>
          <p:cNvPr id="510" name="Google Shape;510;p1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11" name="Google Shape;511;p16"/>
          <p:cNvGrpSpPr/>
          <p:nvPr/>
        </p:nvGrpSpPr>
        <p:grpSpPr>
          <a:xfrm>
            <a:off x="6056647" y="380988"/>
            <a:ext cx="2706354" cy="1604434"/>
            <a:chOff x="6986665" y="3298709"/>
            <a:chExt cx="1817809" cy="1077669"/>
          </a:xfrm>
        </p:grpSpPr>
        <p:sp>
          <p:nvSpPr>
            <p:cNvPr id="512" name="Google Shape;512;p16"/>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16"/>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16"/>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6"/>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16"/>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16"/>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16"/>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16"/>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16"/>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16"/>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16"/>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16"/>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6"/>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16"/>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16"/>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16"/>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16"/>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16"/>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16"/>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16"/>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6"/>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16"/>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6"/>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6"/>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6"/>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6"/>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538" name="Google Shape;538;p16"/>
          <p:cNvPicPr preferRelativeResize="0"/>
          <p:nvPr/>
        </p:nvPicPr>
        <p:blipFill>
          <a:blip r:embed="rId3">
            <a:alphaModFix/>
          </a:blip>
          <a:stretch>
            <a:fillRect/>
          </a:stretch>
        </p:blipFill>
        <p:spPr>
          <a:xfrm>
            <a:off x="165100" y="3889675"/>
            <a:ext cx="7372050" cy="116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7"/>
          <p:cNvSpPr txBox="1"/>
          <p:nvPr>
            <p:ph idx="1" type="body"/>
          </p:nvPr>
        </p:nvSpPr>
        <p:spPr>
          <a:xfrm>
            <a:off x="235100" y="1424800"/>
            <a:ext cx="3180300" cy="3576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Interact with everyday</a:t>
            </a:r>
            <a:endParaRPr b="1"/>
          </a:p>
          <a:p>
            <a:pPr indent="-342900" lvl="0" marL="457200" rtl="0" algn="l">
              <a:spcBef>
                <a:spcPts val="600"/>
              </a:spcBef>
              <a:spcAft>
                <a:spcPts val="0"/>
              </a:spcAft>
              <a:buSzPts val="1800"/>
              <a:buChar char="▸"/>
            </a:pPr>
            <a:r>
              <a:rPr b="1" lang="en"/>
              <a:t>Virtual </a:t>
            </a:r>
            <a:r>
              <a:rPr b="1" lang="en"/>
              <a:t>Assistants</a:t>
            </a:r>
            <a:endParaRPr b="1"/>
          </a:p>
          <a:p>
            <a:pPr indent="-342900" lvl="0" marL="457200" rtl="0" algn="l">
              <a:spcBef>
                <a:spcPts val="0"/>
              </a:spcBef>
              <a:spcAft>
                <a:spcPts val="0"/>
              </a:spcAft>
              <a:buSzPts val="1800"/>
              <a:buChar char="▸"/>
            </a:pPr>
            <a:r>
              <a:rPr b="1" lang="en"/>
              <a:t>Commuting Predictions</a:t>
            </a:r>
            <a:endParaRPr b="1"/>
          </a:p>
          <a:p>
            <a:pPr indent="-342900" lvl="0" marL="457200" rtl="0" algn="l">
              <a:spcBef>
                <a:spcPts val="0"/>
              </a:spcBef>
              <a:spcAft>
                <a:spcPts val="0"/>
              </a:spcAft>
              <a:buSzPts val="1800"/>
              <a:buChar char="▸"/>
            </a:pPr>
            <a:r>
              <a:rPr b="1" lang="en"/>
              <a:t>Video Surveillance</a:t>
            </a:r>
            <a:endParaRPr b="1"/>
          </a:p>
          <a:p>
            <a:pPr indent="-342900" lvl="0" marL="457200" rtl="0" algn="l">
              <a:spcBef>
                <a:spcPts val="0"/>
              </a:spcBef>
              <a:spcAft>
                <a:spcPts val="0"/>
              </a:spcAft>
              <a:buSzPts val="1800"/>
              <a:buChar char="▸"/>
            </a:pPr>
            <a:r>
              <a:rPr b="1" lang="en"/>
              <a:t>Social Media</a:t>
            </a:r>
            <a:endParaRPr b="1"/>
          </a:p>
          <a:p>
            <a:pPr indent="-342900" lvl="0" marL="457200" rtl="0" algn="l">
              <a:spcBef>
                <a:spcPts val="0"/>
              </a:spcBef>
              <a:spcAft>
                <a:spcPts val="0"/>
              </a:spcAft>
              <a:buSzPts val="1800"/>
              <a:buChar char="▸"/>
            </a:pPr>
            <a:r>
              <a:rPr b="1" lang="en"/>
              <a:t>Email Filtering</a:t>
            </a:r>
            <a:endParaRPr b="1"/>
          </a:p>
          <a:p>
            <a:pPr indent="-342900" lvl="0" marL="457200" rtl="0" algn="l">
              <a:spcBef>
                <a:spcPts val="0"/>
              </a:spcBef>
              <a:spcAft>
                <a:spcPts val="0"/>
              </a:spcAft>
              <a:buSzPts val="1800"/>
              <a:buChar char="▸"/>
            </a:pPr>
            <a:r>
              <a:rPr b="1" lang="en"/>
              <a:t>Online support</a:t>
            </a:r>
            <a:endParaRPr b="1"/>
          </a:p>
          <a:p>
            <a:pPr indent="-342900" lvl="0" marL="457200" rtl="0" algn="l">
              <a:spcBef>
                <a:spcPts val="0"/>
              </a:spcBef>
              <a:spcAft>
                <a:spcPts val="0"/>
              </a:spcAft>
              <a:buSzPts val="1800"/>
              <a:buChar char="▸"/>
            </a:pPr>
            <a:r>
              <a:rPr b="1" lang="en"/>
              <a:t>Search Engine Results</a:t>
            </a:r>
            <a:endParaRPr b="1"/>
          </a:p>
          <a:p>
            <a:pPr indent="-342900" lvl="0" marL="457200" rtl="0" algn="l">
              <a:spcBef>
                <a:spcPts val="0"/>
              </a:spcBef>
              <a:spcAft>
                <a:spcPts val="0"/>
              </a:spcAft>
              <a:buSzPts val="1800"/>
              <a:buChar char="▸"/>
            </a:pPr>
            <a:r>
              <a:rPr b="1" lang="en"/>
              <a:t>Product recommendations</a:t>
            </a:r>
            <a:endParaRPr b="1"/>
          </a:p>
          <a:p>
            <a:pPr indent="-342900" lvl="0" marL="457200" rtl="0" algn="l">
              <a:spcBef>
                <a:spcPts val="0"/>
              </a:spcBef>
              <a:spcAft>
                <a:spcPts val="0"/>
              </a:spcAft>
              <a:buSzPts val="1800"/>
              <a:buChar char="▸"/>
            </a:pPr>
            <a:r>
              <a:rPr b="1" lang="en"/>
              <a:t>Smart Cars</a:t>
            </a:r>
            <a:endParaRPr b="1"/>
          </a:p>
          <a:p>
            <a:pPr indent="-342900" lvl="0" marL="457200" rtl="0" algn="l">
              <a:spcBef>
                <a:spcPts val="0"/>
              </a:spcBef>
              <a:spcAft>
                <a:spcPts val="0"/>
              </a:spcAft>
              <a:buSzPts val="1800"/>
              <a:buChar char="▸"/>
            </a:pPr>
            <a:r>
              <a:rPr b="1" lang="en"/>
              <a:t>Robotics</a:t>
            </a:r>
            <a:endParaRPr b="1"/>
          </a:p>
          <a:p>
            <a:pPr indent="0" lvl="0" marL="0" rtl="0" algn="l">
              <a:spcBef>
                <a:spcPts val="600"/>
              </a:spcBef>
              <a:spcAft>
                <a:spcPts val="0"/>
              </a:spcAft>
              <a:buNone/>
            </a:pPr>
            <a:r>
              <a:t/>
            </a:r>
            <a:endParaRPr/>
          </a:p>
        </p:txBody>
      </p:sp>
      <p:sp>
        <p:nvSpPr>
          <p:cNvPr id="544" name="Google Shape;544;p17"/>
          <p:cNvSpPr txBox="1"/>
          <p:nvPr>
            <p:ph type="title"/>
          </p:nvPr>
        </p:nvSpPr>
        <p:spPr>
          <a:xfrm>
            <a:off x="457200" y="605600"/>
            <a:ext cx="6467400" cy="81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M.L. used for?</a:t>
            </a:r>
            <a:endParaRPr/>
          </a:p>
        </p:txBody>
      </p:sp>
      <p:sp>
        <p:nvSpPr>
          <p:cNvPr id="545" name="Google Shape;545;p17"/>
          <p:cNvSpPr txBox="1"/>
          <p:nvPr>
            <p:ph idx="2" type="body"/>
          </p:nvPr>
        </p:nvSpPr>
        <p:spPr>
          <a:xfrm>
            <a:off x="3415575" y="1424850"/>
            <a:ext cx="3003000" cy="3576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Specific Examples</a:t>
            </a:r>
            <a:endParaRPr b="1"/>
          </a:p>
          <a:p>
            <a:pPr indent="-342900" lvl="0" marL="457200" rtl="0" algn="l">
              <a:spcBef>
                <a:spcPts val="600"/>
              </a:spcBef>
              <a:spcAft>
                <a:spcPts val="0"/>
              </a:spcAft>
              <a:buSzPts val="1800"/>
              <a:buChar char="▸"/>
            </a:pPr>
            <a:r>
              <a:rPr lang="en"/>
              <a:t>Siri, Alexa, Cortana</a:t>
            </a:r>
            <a:endParaRPr/>
          </a:p>
          <a:p>
            <a:pPr indent="-342900" lvl="0" marL="457200" rtl="0" algn="l">
              <a:spcBef>
                <a:spcPts val="0"/>
              </a:spcBef>
              <a:spcAft>
                <a:spcPts val="0"/>
              </a:spcAft>
              <a:buSzPts val="1800"/>
              <a:buChar char="▸"/>
            </a:pPr>
            <a:r>
              <a:rPr lang="en"/>
              <a:t>Maps, Google maps</a:t>
            </a:r>
            <a:endParaRPr/>
          </a:p>
          <a:p>
            <a:pPr indent="-342900" lvl="0" marL="457200" rtl="0" algn="l">
              <a:spcBef>
                <a:spcPts val="0"/>
              </a:spcBef>
              <a:spcAft>
                <a:spcPts val="0"/>
              </a:spcAft>
              <a:buSzPts val="1800"/>
              <a:buChar char="▸"/>
            </a:pPr>
            <a:r>
              <a:rPr lang="en"/>
              <a:t>Jason </a:t>
            </a:r>
            <a:r>
              <a:rPr lang="en"/>
              <a:t>Bourne</a:t>
            </a:r>
            <a:r>
              <a:rPr lang="en"/>
              <a:t> tech is real</a:t>
            </a:r>
            <a:endParaRPr/>
          </a:p>
          <a:p>
            <a:pPr indent="-342900" lvl="0" marL="457200" rtl="0" algn="l">
              <a:spcBef>
                <a:spcPts val="0"/>
              </a:spcBef>
              <a:spcAft>
                <a:spcPts val="0"/>
              </a:spcAft>
              <a:buSzPts val="1800"/>
              <a:buChar char="▸"/>
            </a:pPr>
            <a:r>
              <a:rPr lang="en"/>
              <a:t>Recommendations</a:t>
            </a:r>
            <a:r>
              <a:rPr lang="en"/>
              <a:t>, tags</a:t>
            </a:r>
            <a:endParaRPr/>
          </a:p>
          <a:p>
            <a:pPr indent="-342900" lvl="0" marL="457200" rtl="0" algn="l">
              <a:spcBef>
                <a:spcPts val="0"/>
              </a:spcBef>
              <a:spcAft>
                <a:spcPts val="0"/>
              </a:spcAft>
              <a:buSzPts val="1800"/>
              <a:buChar char="▸"/>
            </a:pPr>
            <a:r>
              <a:rPr lang="en"/>
              <a:t>Spam folder/suggested</a:t>
            </a:r>
            <a:endParaRPr/>
          </a:p>
          <a:p>
            <a:pPr indent="-342900" lvl="0" marL="457200" rtl="0" algn="l">
              <a:spcBef>
                <a:spcPts val="0"/>
              </a:spcBef>
              <a:spcAft>
                <a:spcPts val="0"/>
              </a:spcAft>
              <a:buSzPts val="1800"/>
              <a:buChar char="▸"/>
            </a:pPr>
            <a:r>
              <a:rPr lang="en"/>
              <a:t>Customer Service chat</a:t>
            </a:r>
            <a:endParaRPr/>
          </a:p>
          <a:p>
            <a:pPr indent="-342900" lvl="0" marL="457200" rtl="0" algn="l">
              <a:spcBef>
                <a:spcPts val="0"/>
              </a:spcBef>
              <a:spcAft>
                <a:spcPts val="0"/>
              </a:spcAft>
              <a:buSzPts val="1800"/>
              <a:buChar char="▸"/>
            </a:pPr>
            <a:r>
              <a:rPr lang="en"/>
              <a:t>Optimised Google results</a:t>
            </a:r>
            <a:endParaRPr/>
          </a:p>
          <a:p>
            <a:pPr indent="-342900" lvl="0" marL="457200" rtl="0" algn="l">
              <a:spcBef>
                <a:spcPts val="0"/>
              </a:spcBef>
              <a:spcAft>
                <a:spcPts val="0"/>
              </a:spcAft>
              <a:buSzPts val="1800"/>
              <a:buChar char="▸"/>
            </a:pPr>
            <a:r>
              <a:rPr lang="en"/>
              <a:t>Smart Ads/connected ads</a:t>
            </a:r>
            <a:endParaRPr/>
          </a:p>
          <a:p>
            <a:pPr indent="-342900" lvl="0" marL="457200" rtl="0" algn="l">
              <a:spcBef>
                <a:spcPts val="0"/>
              </a:spcBef>
              <a:spcAft>
                <a:spcPts val="0"/>
              </a:spcAft>
              <a:buSzPts val="1800"/>
              <a:buChar char="▸"/>
            </a:pPr>
            <a:r>
              <a:rPr lang="en"/>
              <a:t>Tesla, Google</a:t>
            </a:r>
            <a:endParaRPr/>
          </a:p>
          <a:p>
            <a:pPr indent="-342900" lvl="0" marL="457200" rtl="0" algn="l">
              <a:spcBef>
                <a:spcPts val="0"/>
              </a:spcBef>
              <a:spcAft>
                <a:spcPts val="0"/>
              </a:spcAft>
              <a:buSzPts val="1800"/>
              <a:buChar char="▸"/>
            </a:pPr>
            <a:r>
              <a:rPr lang="en"/>
              <a:t>Learning to walk, etc.</a:t>
            </a:r>
            <a:endParaRPr/>
          </a:p>
        </p:txBody>
      </p:sp>
      <p:sp>
        <p:nvSpPr>
          <p:cNvPr id="546" name="Google Shape;546;p1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47" name="Google Shape;547;p17"/>
          <p:cNvGrpSpPr/>
          <p:nvPr/>
        </p:nvGrpSpPr>
        <p:grpSpPr>
          <a:xfrm>
            <a:off x="6495404" y="1849734"/>
            <a:ext cx="2297431" cy="2787028"/>
            <a:chOff x="2533225" y="322726"/>
            <a:chExt cx="3925890" cy="4762523"/>
          </a:xfrm>
        </p:grpSpPr>
        <p:sp>
          <p:nvSpPr>
            <p:cNvPr id="548" name="Google Shape;548;p17"/>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17"/>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17"/>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17"/>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17"/>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17"/>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17"/>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17"/>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17"/>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17"/>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17"/>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 name="Google Shape;559;p17"/>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p17"/>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17"/>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17"/>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17"/>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17"/>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17"/>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17"/>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17"/>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17"/>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17"/>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17"/>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17"/>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17"/>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17"/>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17"/>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17"/>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17"/>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17"/>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17"/>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17"/>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17"/>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17"/>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17"/>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17"/>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7"/>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17"/>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17"/>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17"/>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17"/>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17"/>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17"/>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91" name="Google Shape;591;p17"/>
            <p:cNvGrpSpPr/>
            <p:nvPr/>
          </p:nvGrpSpPr>
          <p:grpSpPr>
            <a:xfrm>
              <a:off x="4316519" y="693558"/>
              <a:ext cx="830259" cy="517637"/>
              <a:chOff x="5840944" y="1418558"/>
              <a:chExt cx="830259" cy="517637"/>
            </a:xfrm>
          </p:grpSpPr>
          <p:sp>
            <p:nvSpPr>
              <p:cNvPr id="592" name="Google Shape;592;p17"/>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17"/>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17"/>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17"/>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17"/>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17"/>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7"/>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17"/>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00" name="Google Shape;600;p17"/>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7"/>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7"/>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7"/>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7"/>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7"/>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7"/>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7"/>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7"/>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7"/>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7"/>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7"/>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17"/>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17"/>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17"/>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7"/>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17"/>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7"/>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7"/>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7"/>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7"/>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7"/>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17"/>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7"/>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7"/>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7"/>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7"/>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7"/>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7"/>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7"/>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7"/>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7"/>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17"/>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17"/>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7"/>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7"/>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7"/>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7"/>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7"/>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7"/>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7"/>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7"/>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17"/>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17"/>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7"/>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7"/>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7"/>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7"/>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7"/>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7"/>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7"/>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1" name="Google Shape;651;p17"/>
            <p:cNvGrpSpPr/>
            <p:nvPr/>
          </p:nvGrpSpPr>
          <p:grpSpPr>
            <a:xfrm>
              <a:off x="3439221" y="3170887"/>
              <a:ext cx="276341" cy="167131"/>
              <a:chOff x="4963646" y="3895887"/>
              <a:chExt cx="276341" cy="167131"/>
            </a:xfrm>
          </p:grpSpPr>
          <p:sp>
            <p:nvSpPr>
              <p:cNvPr id="652" name="Google Shape;652;p17"/>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7"/>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17"/>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7"/>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7"/>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7"/>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7"/>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7"/>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7"/>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17"/>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17"/>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17"/>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17"/>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17"/>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17"/>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17"/>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17"/>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17"/>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17"/>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17"/>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72" name="Google Shape;672;p17"/>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17"/>
            <p:cNvSpPr/>
            <p:nvPr/>
          </p:nvSpPr>
          <p:spPr>
            <a:xfrm>
              <a:off x="5866407"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7"/>
            <p:cNvSpPr/>
            <p:nvPr/>
          </p:nvSpPr>
          <p:spPr>
            <a:xfrm>
              <a:off x="5848921"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7"/>
            <p:cNvSpPr/>
            <p:nvPr/>
          </p:nvSpPr>
          <p:spPr>
            <a:xfrm>
              <a:off x="5914777"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7"/>
            <p:cNvSpPr/>
            <p:nvPr/>
          </p:nvSpPr>
          <p:spPr>
            <a:xfrm>
              <a:off x="3825908"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7"/>
            <p:cNvSpPr/>
            <p:nvPr/>
          </p:nvSpPr>
          <p:spPr>
            <a:xfrm>
              <a:off x="3808424"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7"/>
            <p:cNvSpPr/>
            <p:nvPr/>
          </p:nvSpPr>
          <p:spPr>
            <a:xfrm>
              <a:off x="3864395"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8"/>
          <p:cNvSpPr txBox="1"/>
          <p:nvPr>
            <p:ph type="title"/>
          </p:nvPr>
        </p:nvSpPr>
        <p:spPr>
          <a:xfrm>
            <a:off x="457200" y="605600"/>
            <a:ext cx="7713900" cy="59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vs Data Science </a:t>
            </a:r>
            <a:r>
              <a:rPr lang="en"/>
              <a:t>vs M.L.</a:t>
            </a:r>
            <a:endParaRPr/>
          </a:p>
        </p:txBody>
      </p:sp>
      <p:sp>
        <p:nvSpPr>
          <p:cNvPr id="684" name="Google Shape;684;p18"/>
          <p:cNvSpPr txBox="1"/>
          <p:nvPr>
            <p:ph idx="1" type="body"/>
          </p:nvPr>
        </p:nvSpPr>
        <p:spPr>
          <a:xfrm>
            <a:off x="457200" y="1203800"/>
            <a:ext cx="2563500" cy="3747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Artificial Intelligence</a:t>
            </a:r>
            <a:endParaRPr b="1"/>
          </a:p>
          <a:p>
            <a:pPr indent="0" lvl="0" marL="0" rtl="0" algn="l">
              <a:spcBef>
                <a:spcPts val="600"/>
              </a:spcBef>
              <a:spcAft>
                <a:spcPts val="0"/>
              </a:spcAft>
              <a:buNone/>
            </a:pPr>
            <a:r>
              <a:rPr lang="en"/>
              <a:t>Predict behavior in </a:t>
            </a:r>
            <a:r>
              <a:rPr lang="en"/>
              <a:t>unprecedented</a:t>
            </a:r>
            <a:r>
              <a:rPr lang="en"/>
              <a:t> ways.</a:t>
            </a:r>
            <a:endParaRPr/>
          </a:p>
          <a:p>
            <a:pPr indent="0" lvl="0" marL="0" rtl="0" algn="l">
              <a:spcBef>
                <a:spcPts val="600"/>
              </a:spcBef>
              <a:spcAft>
                <a:spcPts val="0"/>
              </a:spcAft>
              <a:buNone/>
            </a:pPr>
            <a:r>
              <a:rPr lang="en"/>
              <a:t>Father idea of other two, uses different kinds of data to mimic human behavior/thought.</a:t>
            </a:r>
            <a:endParaRPr/>
          </a:p>
          <a:p>
            <a:pPr indent="0" lvl="0" marL="0" rtl="0" algn="l">
              <a:spcBef>
                <a:spcPts val="600"/>
              </a:spcBef>
              <a:spcAft>
                <a:spcPts val="0"/>
              </a:spcAft>
              <a:buNone/>
            </a:pPr>
            <a:r>
              <a:rPr lang="en"/>
              <a:t>Can respond in unknown and creepy ways, huge emphasis on ethics due to this.</a:t>
            </a:r>
            <a:endParaRPr/>
          </a:p>
          <a:p>
            <a:pPr indent="0" lvl="0" marL="0" rtl="0" algn="l">
              <a:spcBef>
                <a:spcPts val="600"/>
              </a:spcBef>
              <a:spcAft>
                <a:spcPts val="0"/>
              </a:spcAft>
              <a:buNone/>
            </a:pPr>
            <a:r>
              <a:rPr lang="en"/>
              <a:t>Think on its own.</a:t>
            </a:r>
            <a:endParaRPr/>
          </a:p>
          <a:p>
            <a:pPr indent="0" lvl="0" marL="0" rtl="0" algn="l">
              <a:spcBef>
                <a:spcPts val="600"/>
              </a:spcBef>
              <a:spcAft>
                <a:spcPts val="0"/>
              </a:spcAft>
              <a:buNone/>
            </a:pPr>
            <a:r>
              <a:rPr lang="en"/>
              <a:t>Uses M.L. as a tool</a:t>
            </a:r>
            <a:endParaRPr/>
          </a:p>
        </p:txBody>
      </p:sp>
      <p:sp>
        <p:nvSpPr>
          <p:cNvPr id="685" name="Google Shape;685;p18"/>
          <p:cNvSpPr txBox="1"/>
          <p:nvPr>
            <p:ph idx="2" type="body"/>
          </p:nvPr>
        </p:nvSpPr>
        <p:spPr>
          <a:xfrm>
            <a:off x="3290250" y="1203800"/>
            <a:ext cx="2563500" cy="3747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Data Science</a:t>
            </a:r>
            <a:endParaRPr b="1"/>
          </a:p>
          <a:p>
            <a:pPr indent="0" lvl="0" marL="0" rtl="0" algn="l">
              <a:spcBef>
                <a:spcPts val="600"/>
              </a:spcBef>
              <a:spcAft>
                <a:spcPts val="0"/>
              </a:spcAft>
              <a:buNone/>
            </a:pPr>
            <a:r>
              <a:rPr lang="en"/>
              <a:t>The use of data to create </a:t>
            </a:r>
            <a:r>
              <a:rPr lang="en"/>
              <a:t>reports</a:t>
            </a:r>
            <a:r>
              <a:rPr lang="en"/>
              <a:t> and </a:t>
            </a:r>
            <a:r>
              <a:rPr lang="en"/>
              <a:t>dashboards</a:t>
            </a:r>
            <a:r>
              <a:rPr lang="en"/>
              <a:t> to gain </a:t>
            </a:r>
            <a:r>
              <a:rPr lang="en"/>
              <a:t>business</a:t>
            </a:r>
            <a:r>
              <a:rPr lang="en"/>
              <a:t> insights.</a:t>
            </a:r>
            <a:endParaRPr/>
          </a:p>
          <a:p>
            <a:pPr indent="0" lvl="0" marL="0" rtl="0" algn="l">
              <a:spcBef>
                <a:spcPts val="600"/>
              </a:spcBef>
              <a:spcAft>
                <a:spcPts val="0"/>
              </a:spcAft>
              <a:buNone/>
            </a:pPr>
            <a:r>
              <a:rPr lang="en"/>
              <a:t>Most input is generated as human consumable data, which is read and analyzed.</a:t>
            </a:r>
            <a:endParaRPr/>
          </a:p>
          <a:p>
            <a:pPr indent="0" lvl="0" marL="0" rtl="0" algn="l">
              <a:spcBef>
                <a:spcPts val="600"/>
              </a:spcBef>
              <a:spcAft>
                <a:spcPts val="0"/>
              </a:spcAft>
              <a:buNone/>
            </a:pPr>
            <a:r>
              <a:rPr lang="en"/>
              <a:t>Requires knowledge in handling incoming unstructured data, structuring raw data, using </a:t>
            </a:r>
            <a:r>
              <a:rPr lang="en"/>
              <a:t>statistical</a:t>
            </a:r>
            <a:r>
              <a:rPr lang="en"/>
              <a:t> modeling.</a:t>
            </a:r>
            <a:endParaRPr/>
          </a:p>
        </p:txBody>
      </p:sp>
      <p:sp>
        <p:nvSpPr>
          <p:cNvPr id="686" name="Google Shape;686;p18"/>
          <p:cNvSpPr txBox="1"/>
          <p:nvPr>
            <p:ph idx="3" type="body"/>
          </p:nvPr>
        </p:nvSpPr>
        <p:spPr>
          <a:xfrm>
            <a:off x="6123300" y="1203800"/>
            <a:ext cx="2563500" cy="3747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Machine Learning</a:t>
            </a:r>
            <a:endParaRPr b="1"/>
          </a:p>
          <a:p>
            <a:pPr indent="0" lvl="0" marL="0" rtl="0" algn="l">
              <a:spcBef>
                <a:spcPts val="600"/>
              </a:spcBef>
              <a:spcAft>
                <a:spcPts val="0"/>
              </a:spcAft>
              <a:buNone/>
            </a:pPr>
            <a:r>
              <a:rPr lang="en"/>
              <a:t>Access potential future scenarios by using advanced </a:t>
            </a:r>
            <a:r>
              <a:rPr lang="en"/>
              <a:t>statistical</a:t>
            </a:r>
            <a:r>
              <a:rPr lang="en"/>
              <a:t> methods.</a:t>
            </a:r>
            <a:endParaRPr/>
          </a:p>
          <a:p>
            <a:pPr indent="0" lvl="0" marL="0" rtl="0" algn="l">
              <a:spcBef>
                <a:spcPts val="600"/>
              </a:spcBef>
              <a:spcAft>
                <a:spcPts val="0"/>
              </a:spcAft>
              <a:buNone/>
            </a:pPr>
            <a:r>
              <a:rPr lang="en"/>
              <a:t>Input for M.L. will be transformed to fit model parameters.</a:t>
            </a:r>
            <a:endParaRPr/>
          </a:p>
          <a:p>
            <a:pPr indent="0" lvl="0" marL="0" rtl="0" algn="l">
              <a:spcBef>
                <a:spcPts val="600"/>
              </a:spcBef>
              <a:spcAft>
                <a:spcPts val="0"/>
              </a:spcAft>
              <a:buNone/>
            </a:pPr>
            <a:r>
              <a:rPr lang="en"/>
              <a:t>Can be very complex due to high level mathematics and algorithmic tuning.</a:t>
            </a:r>
            <a:endParaRPr/>
          </a:p>
          <a:p>
            <a:pPr indent="0" lvl="0" marL="0" rtl="0" algn="l">
              <a:spcBef>
                <a:spcPts val="600"/>
              </a:spcBef>
              <a:spcAft>
                <a:spcPts val="0"/>
              </a:spcAft>
              <a:buNone/>
            </a:pPr>
            <a:r>
              <a:rPr lang="en"/>
              <a:t>Tool used in Data Science.</a:t>
            </a:r>
            <a:endParaRPr/>
          </a:p>
          <a:p>
            <a:pPr indent="0" lvl="0" marL="0" rtl="0" algn="l">
              <a:spcBef>
                <a:spcPts val="600"/>
              </a:spcBef>
              <a:spcAft>
                <a:spcPts val="0"/>
              </a:spcAft>
              <a:buNone/>
            </a:pPr>
            <a:r>
              <a:t/>
            </a:r>
            <a:endParaRPr/>
          </a:p>
        </p:txBody>
      </p:sp>
      <p:sp>
        <p:nvSpPr>
          <p:cNvPr id="687" name="Google Shape;687;p1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9"/>
          <p:cNvSpPr txBox="1"/>
          <p:nvPr>
            <p:ph idx="1" type="body"/>
          </p:nvPr>
        </p:nvSpPr>
        <p:spPr>
          <a:xfrm>
            <a:off x="1039050" y="1028325"/>
            <a:ext cx="3940500" cy="3579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 What we want is a machine that can learn from experience, from past and present experience. </a:t>
            </a:r>
            <a:endParaRPr/>
          </a:p>
          <a:p>
            <a:pPr indent="0" lvl="0" marL="0" rtl="0" algn="l">
              <a:spcBef>
                <a:spcPts val="600"/>
              </a:spcBef>
              <a:spcAft>
                <a:spcPts val="0"/>
              </a:spcAft>
              <a:buNone/>
            </a:pPr>
            <a:r>
              <a:rPr lang="en"/>
              <a:t>-Alan Turing 1947</a:t>
            </a:r>
            <a:endParaRPr/>
          </a:p>
        </p:txBody>
      </p:sp>
      <p:sp>
        <p:nvSpPr>
          <p:cNvPr id="693" name="Google Shape;693;p1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94" name="Google Shape;694;p19"/>
          <p:cNvPicPr preferRelativeResize="0"/>
          <p:nvPr/>
        </p:nvPicPr>
        <p:blipFill rotWithShape="1">
          <a:blip r:embed="rId3">
            <a:alphaModFix/>
          </a:blip>
          <a:srcRect b="0" l="23750" r="23750" t="0"/>
          <a:stretch/>
        </p:blipFill>
        <p:spPr>
          <a:xfrm>
            <a:off x="5298625" y="896550"/>
            <a:ext cx="3350400" cy="33504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20"/>
          <p:cNvSpPr txBox="1"/>
          <p:nvPr>
            <p:ph type="title"/>
          </p:nvPr>
        </p:nvSpPr>
        <p:spPr>
          <a:xfrm>
            <a:off x="457200" y="6056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Applications to Bioengineering</a:t>
            </a:r>
            <a:endParaRPr/>
          </a:p>
        </p:txBody>
      </p:sp>
      <p:sp>
        <p:nvSpPr>
          <p:cNvPr id="700" name="Google Shape;700;p20"/>
          <p:cNvSpPr txBox="1"/>
          <p:nvPr>
            <p:ph idx="1" type="body"/>
          </p:nvPr>
        </p:nvSpPr>
        <p:spPr>
          <a:xfrm>
            <a:off x="457200" y="1995750"/>
            <a:ext cx="8191800" cy="26790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Virtual Histological Staining</a:t>
            </a:r>
            <a:endParaRPr sz="1800"/>
          </a:p>
          <a:p>
            <a:pPr indent="-342900" lvl="0" marL="457200" rtl="0" algn="l">
              <a:spcBef>
                <a:spcPts val="0"/>
              </a:spcBef>
              <a:spcAft>
                <a:spcPts val="0"/>
              </a:spcAft>
              <a:buSzPts val="1800"/>
              <a:buChar char="●"/>
            </a:pPr>
            <a:r>
              <a:rPr lang="en" sz="1800"/>
              <a:t>Diagnosing Diabetic Retinopathy</a:t>
            </a:r>
            <a:endParaRPr sz="1800"/>
          </a:p>
          <a:p>
            <a:pPr indent="-342900" lvl="0" marL="457200" rtl="0" algn="l">
              <a:spcBef>
                <a:spcPts val="0"/>
              </a:spcBef>
              <a:spcAft>
                <a:spcPts val="0"/>
              </a:spcAft>
              <a:buSzPts val="1800"/>
              <a:buChar char="●"/>
            </a:pPr>
            <a:r>
              <a:rPr lang="en" sz="1800"/>
              <a:t>Diagnosis of common lung diseases from chest radiography</a:t>
            </a:r>
            <a:endParaRPr sz="1800"/>
          </a:p>
          <a:p>
            <a:pPr indent="-342900" lvl="0" marL="457200" rtl="0" algn="l">
              <a:spcBef>
                <a:spcPts val="0"/>
              </a:spcBef>
              <a:spcAft>
                <a:spcPts val="0"/>
              </a:spcAft>
              <a:buSzPts val="1800"/>
              <a:buChar char="●"/>
            </a:pPr>
            <a:r>
              <a:rPr lang="en" sz="1800"/>
              <a:t>Diagnosis of skin malignancies</a:t>
            </a:r>
            <a:endParaRPr sz="1800"/>
          </a:p>
          <a:p>
            <a:pPr indent="-342900" lvl="0" marL="457200" rtl="0" algn="l">
              <a:spcBef>
                <a:spcPts val="0"/>
              </a:spcBef>
              <a:spcAft>
                <a:spcPts val="0"/>
              </a:spcAft>
              <a:buSzPts val="1800"/>
              <a:buChar char="●"/>
            </a:pPr>
            <a:r>
              <a:rPr lang="en" sz="1800"/>
              <a:t>Diagnose cancer from biopsy specimens</a:t>
            </a:r>
            <a:endParaRPr sz="18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701" name="Google Shape;701;p2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02" name="Google Shape;702;p20"/>
          <p:cNvSpPr txBox="1"/>
          <p:nvPr/>
        </p:nvSpPr>
        <p:spPr>
          <a:xfrm>
            <a:off x="434500" y="4579825"/>
            <a:ext cx="8191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Barlow Light"/>
                <a:ea typeface="Barlow Light"/>
                <a:cs typeface="Barlow Light"/>
                <a:sym typeface="Barlow Light"/>
              </a:rPr>
              <a:t>https://www.nature.com/articles/s41551-018-0305-z</a:t>
            </a:r>
            <a:endParaRPr sz="1200">
              <a:latin typeface="Barlow Light"/>
              <a:ea typeface="Barlow Light"/>
              <a:cs typeface="Barlow Light"/>
              <a:sym typeface="Barlow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